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rive.google.com/file/d/1wOevhjojEIc6HGDkkJk2Iljmh0VKNPtm/view?usp=sharing" TargetMode="External"/><Relationship Id="rId22" Type="http://schemas.openxmlformats.org/officeDocument/2006/relationships/hyperlink" Target="https://docs.google.com/spreadsheet/pub?key=1PDUnMzei6qBttRvZuvodqpyOKkrkNM8ID3itDetQRPU" TargetMode="External"/><Relationship Id="rId21" Type="http://schemas.openxmlformats.org/officeDocument/2006/relationships/hyperlink" Target="https://docs.google.com/spreadsheets/d/1PDUnMzei6qBttRvZuvodqpyOKkrkNM8ID3itDetQRPU/edit?usp=sharing" TargetMode="External"/><Relationship Id="rId24" Type="http://schemas.openxmlformats.org/officeDocument/2006/relationships/hyperlink" Target="https://docs.google.com/spreadsheets/d/1PDUnMzei6qBttRvZuvodqpyOKkrkNM8ID3itDetQRPU/pub" TargetMode="External"/><Relationship Id="rId23" Type="http://schemas.openxmlformats.org/officeDocument/2006/relationships/hyperlink" Target="https://docs.google.com/spreadsheets/d/1PDUnMzei6qBttRvZuvodqpyOKkrkNM8ID3itDetQRPU/pubhtml" TargetMode="External"/><Relationship Id="rId1" Type="http://schemas.openxmlformats.org/officeDocument/2006/relationships/notesMaster" Target="../notesMasters/notesMaster1.xml"/><Relationship Id="rId2" Type="http://schemas.openxmlformats.org/officeDocument/2006/relationships/hyperlink" Target="https://sites.google.com/view/360slowmotionvideobooth/home" TargetMode="External"/><Relationship Id="rId3" Type="http://schemas.openxmlformats.org/officeDocument/2006/relationships/hyperlink" Target="https://drive.google.com/drive/folders/1_hZ9jIGvil2xBI67ZKLEGPF6MkmmT0r_?usp=sharing" TargetMode="External"/><Relationship Id="rId4" Type="http://schemas.openxmlformats.org/officeDocument/2006/relationships/hyperlink" Target="https://drive.google.com/drive/folders/1kOg6e4NyEZsA0TBt8q202tK0JRILBPKv?usp=sharing" TargetMode="External"/><Relationship Id="rId9" Type="http://schemas.openxmlformats.org/officeDocument/2006/relationships/hyperlink" Target="https://drive.google.com/file/d/1HznzSjwHLPWG674BEVEOPqwQTv9aXeXv/view?usp=sharing" TargetMode="External"/><Relationship Id="rId26" Type="http://schemas.openxmlformats.org/officeDocument/2006/relationships/hyperlink" Target="https://docs.google.com/forms/d/1QDXTNI5-vUSk7MhdN8vAtgnCDxzvjkfxvJehoZzV1Ds/edit?usp=sharing" TargetMode="External"/><Relationship Id="rId25" Type="http://schemas.openxmlformats.org/officeDocument/2006/relationships/hyperlink" Target="https://docs.google.com/spreadsheets/d/1PDUnMzei6qBttRvZuvodqpyOKkrkNM8ID3itDetQRPU/view" TargetMode="External"/><Relationship Id="rId28" Type="http://schemas.openxmlformats.org/officeDocument/2006/relationships/hyperlink" Target="https://drive.google.com/file/d/1bhL3geJOfPjA2roLlVYK6wbBAPwuok7P/view?usp=drivesdk" TargetMode="External"/><Relationship Id="rId27" Type="http://schemas.openxmlformats.org/officeDocument/2006/relationships/hyperlink" Target="https://docs.google.com/drawings/d/1SdjYYxxwnlEF_X-ZWuAPX_EVtMySr_vsHMOpm_VFMiI/edit?usp=sharing" TargetMode="External"/><Relationship Id="rId5" Type="http://schemas.openxmlformats.org/officeDocument/2006/relationships/hyperlink" Target="https://drive.google.com/drive/folders/1J00KxeE3YN6yV_t58c1eTFki_xThPEVy?usp=sharing" TargetMode="External"/><Relationship Id="rId6" Type="http://schemas.openxmlformats.org/officeDocument/2006/relationships/hyperlink" Target="https://drive.google.com/drive/folders/18TOuo2lX7LjSwIa69R3ADopJ4RNnFTxe?usp=sharing" TargetMode="External"/><Relationship Id="rId29" Type="http://schemas.openxmlformats.org/officeDocument/2006/relationships/hyperlink" Target="https://sites.google.com/view/360photoboothrental-oc" TargetMode="External"/><Relationship Id="rId7" Type="http://schemas.openxmlformats.org/officeDocument/2006/relationships/hyperlink" Target="https://drive.google.com/drive/folders/1kPV9ryRFYeh9fbzG-zPgBDpFIxQ8wkbT?usp=sharing" TargetMode="External"/><Relationship Id="rId8" Type="http://schemas.openxmlformats.org/officeDocument/2006/relationships/hyperlink" Target="https://drive.google.com/file/d/15kj5RDBhr6vktqd5O7mw2A5eINs6HwI3/view?usp=sharing" TargetMode="External"/><Relationship Id="rId31" Type="http://schemas.openxmlformats.org/officeDocument/2006/relationships/hyperlink" Target="https://docs.google.com/document/d/1SZTLnpLQfOYMf6Ef8bqK3s1nY3_-TPxSWu283SbrWwg/pub" TargetMode="External"/><Relationship Id="rId30" Type="http://schemas.openxmlformats.org/officeDocument/2006/relationships/hyperlink" Target="https://docs.google.com/document/d/1SZTLnpLQfOYMf6Ef8bqK3s1nY3_-TPxSWu283SbrWwg/edit?usp=sharing" TargetMode="External"/><Relationship Id="rId11" Type="http://schemas.openxmlformats.org/officeDocument/2006/relationships/hyperlink" Target="https://drive.google.com/file/d/1T9fgpw06PVId1UL5WZ5VnZImeVcg1wPX/view?usp=sharing" TargetMode="External"/><Relationship Id="rId33" Type="http://schemas.openxmlformats.org/officeDocument/2006/relationships/hyperlink" Target="https://docs.google.com/presentation/d/1DprlA8RX1u9OcO4OvL86mnkmvrykW6iv2solAUyZVqs/edit?usp=sharing" TargetMode="External"/><Relationship Id="rId10" Type="http://schemas.openxmlformats.org/officeDocument/2006/relationships/hyperlink" Target="https://drive.google.com/file/d/1Yf5t4YuwI26cvfbf77qaHdOQ6xVVT6qc/view?usp=sharing" TargetMode="External"/><Relationship Id="rId32" Type="http://schemas.openxmlformats.org/officeDocument/2006/relationships/hyperlink" Target="https://docs.google.com/document/d/1SZTLnpLQfOYMf6Ef8bqK3s1nY3_-TPxSWu283SbrWwg/view" TargetMode="External"/><Relationship Id="rId13" Type="http://schemas.openxmlformats.org/officeDocument/2006/relationships/hyperlink" Target="https://drive.google.com/file/d/1uQq9_o2ZRZBKTuAqo7L-Fk36GWNnhS_a/view?usp=sharing" TargetMode="External"/><Relationship Id="rId35" Type="http://schemas.openxmlformats.org/officeDocument/2006/relationships/hyperlink" Target="https://docs.google.com/presentation/d/1DprlA8RX1u9OcO4OvL86mnkmvrykW6iv2solAUyZVqs/view" TargetMode="External"/><Relationship Id="rId12" Type="http://schemas.openxmlformats.org/officeDocument/2006/relationships/hyperlink" Target="https://drive.google.com/file/d/1BNWBNfIzzamp_6KAQPCIvHTxD2I--dKQ/view?usp=sharing" TargetMode="External"/><Relationship Id="rId34" Type="http://schemas.openxmlformats.org/officeDocument/2006/relationships/hyperlink" Target="https://docs.google.com/presentation/d/1DprlA8RX1u9OcO4OvL86mnkmvrykW6iv2solAUyZVqs/pub" TargetMode="External"/><Relationship Id="rId15" Type="http://schemas.openxmlformats.org/officeDocument/2006/relationships/hyperlink" Target="https://drive.google.com/file/d/1aL4X3jBg_sGcvsSVsgkfFDYVInH202w2/view?usp=sharing" TargetMode="External"/><Relationship Id="rId14" Type="http://schemas.openxmlformats.org/officeDocument/2006/relationships/hyperlink" Target="https://drive.google.com/file/d/1FU0bqqNgByivjz9ANbU6_z-_kAT_01Ve/view?usp=sharing" TargetMode="External"/><Relationship Id="rId17" Type="http://schemas.openxmlformats.org/officeDocument/2006/relationships/hyperlink" Target="https://drive.google.com/file/d/1LZ7_plOQb-tTCiYrsxeA0LU4O069p5F9/view?usp=sharing" TargetMode="External"/><Relationship Id="rId16" Type="http://schemas.openxmlformats.org/officeDocument/2006/relationships/hyperlink" Target="https://drive.google.com/file/d/1NomnY0IN0ASCg5YuB8R1oqcqGo38iGtx/view?usp=sharing" TargetMode="External"/><Relationship Id="rId19" Type="http://schemas.openxmlformats.org/officeDocument/2006/relationships/hyperlink" Target="https://drive.google.com/file/d/13JiZCjPgoC8F6c8Iq2ajjSK06KrpWPp3/view?usp=sharing" TargetMode="External"/><Relationship Id="rId18" Type="http://schemas.openxmlformats.org/officeDocument/2006/relationships/hyperlink" Target="https://drive.google.com/file/d/1eZEqWJNE63Y-MkgcGgC4e8SxY0o0UvId/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rive.google.com/file/d/1wOevhjojEIc6HGDkkJk2Iljmh0VKNPtm/view?usp=sharing" TargetMode="External"/><Relationship Id="rId22" Type="http://schemas.openxmlformats.org/officeDocument/2006/relationships/hyperlink" Target="https://docs.google.com/spreadsheet/pub?key=1PDUnMzei6qBttRvZuvodqpyOKkrkNM8ID3itDetQRPU" TargetMode="External"/><Relationship Id="rId21" Type="http://schemas.openxmlformats.org/officeDocument/2006/relationships/hyperlink" Target="https://docs.google.com/spreadsheets/d/1PDUnMzei6qBttRvZuvodqpyOKkrkNM8ID3itDetQRPU/edit?usp=sharing" TargetMode="External"/><Relationship Id="rId24" Type="http://schemas.openxmlformats.org/officeDocument/2006/relationships/hyperlink" Target="https://docs.google.com/spreadsheets/d/1PDUnMzei6qBttRvZuvodqpyOKkrkNM8ID3itDetQRPU/pub" TargetMode="External"/><Relationship Id="rId23" Type="http://schemas.openxmlformats.org/officeDocument/2006/relationships/hyperlink" Target="https://docs.google.com/spreadsheets/d/1PDUnMzei6qBttRvZuvodqpyOKkrkNM8ID3itDetQRPU/pubhtml" TargetMode="External"/><Relationship Id="rId1" Type="http://schemas.openxmlformats.org/officeDocument/2006/relationships/notesMaster" Target="../notesMasters/notesMaster1.xml"/><Relationship Id="rId2" Type="http://schemas.openxmlformats.org/officeDocument/2006/relationships/hyperlink" Target="https://sites.google.com/view/360slowmotionvideobooth/home" TargetMode="External"/><Relationship Id="rId3" Type="http://schemas.openxmlformats.org/officeDocument/2006/relationships/hyperlink" Target="https://drive.google.com/drive/folders/1_hZ9jIGvil2xBI67ZKLEGPF6MkmmT0r_?usp=sharing" TargetMode="External"/><Relationship Id="rId4" Type="http://schemas.openxmlformats.org/officeDocument/2006/relationships/hyperlink" Target="https://drive.google.com/drive/folders/1kOg6e4NyEZsA0TBt8q202tK0JRILBPKv?usp=sharing" TargetMode="External"/><Relationship Id="rId9" Type="http://schemas.openxmlformats.org/officeDocument/2006/relationships/hyperlink" Target="https://drive.google.com/file/d/1HznzSjwHLPWG674BEVEOPqwQTv9aXeXv/view?usp=sharing" TargetMode="External"/><Relationship Id="rId26" Type="http://schemas.openxmlformats.org/officeDocument/2006/relationships/hyperlink" Target="https://docs.google.com/forms/d/1QDXTNI5-vUSk7MhdN8vAtgnCDxzvjkfxvJehoZzV1Ds/edit?usp=sharing" TargetMode="External"/><Relationship Id="rId25" Type="http://schemas.openxmlformats.org/officeDocument/2006/relationships/hyperlink" Target="https://docs.google.com/spreadsheets/d/1PDUnMzei6qBttRvZuvodqpyOKkrkNM8ID3itDetQRPU/view" TargetMode="External"/><Relationship Id="rId28" Type="http://schemas.openxmlformats.org/officeDocument/2006/relationships/hyperlink" Target="https://drive.google.com/file/d/1bhL3geJOfPjA2roLlVYK6wbBAPwuok7P/view?usp=drivesdk" TargetMode="External"/><Relationship Id="rId27" Type="http://schemas.openxmlformats.org/officeDocument/2006/relationships/hyperlink" Target="https://docs.google.com/drawings/d/1SdjYYxxwnlEF_X-ZWuAPX_EVtMySr_vsHMOpm_VFMiI/edit?usp=sharing" TargetMode="External"/><Relationship Id="rId5" Type="http://schemas.openxmlformats.org/officeDocument/2006/relationships/hyperlink" Target="https://drive.google.com/drive/folders/1J00KxeE3YN6yV_t58c1eTFki_xThPEVy?usp=sharing" TargetMode="External"/><Relationship Id="rId6" Type="http://schemas.openxmlformats.org/officeDocument/2006/relationships/hyperlink" Target="https://drive.google.com/drive/folders/18TOuo2lX7LjSwIa69R3ADopJ4RNnFTxe?usp=sharing" TargetMode="External"/><Relationship Id="rId29" Type="http://schemas.openxmlformats.org/officeDocument/2006/relationships/hyperlink" Target="https://sites.google.com/view/360photoboothrental-oc" TargetMode="External"/><Relationship Id="rId7" Type="http://schemas.openxmlformats.org/officeDocument/2006/relationships/hyperlink" Target="https://drive.google.com/drive/folders/1kPV9ryRFYeh9fbzG-zPgBDpFIxQ8wkbT?usp=sharing" TargetMode="External"/><Relationship Id="rId8" Type="http://schemas.openxmlformats.org/officeDocument/2006/relationships/hyperlink" Target="https://drive.google.com/file/d/15kj5RDBhr6vktqd5O7mw2A5eINs6HwI3/view?usp=sharing" TargetMode="External"/><Relationship Id="rId31" Type="http://schemas.openxmlformats.org/officeDocument/2006/relationships/hyperlink" Target="https://docs.google.com/document/d/1SZTLnpLQfOYMf6Ef8bqK3s1nY3_-TPxSWu283SbrWwg/pub" TargetMode="External"/><Relationship Id="rId30" Type="http://schemas.openxmlformats.org/officeDocument/2006/relationships/hyperlink" Target="https://docs.google.com/document/d/1SZTLnpLQfOYMf6Ef8bqK3s1nY3_-TPxSWu283SbrWwg/edit?usp=sharing" TargetMode="External"/><Relationship Id="rId11" Type="http://schemas.openxmlformats.org/officeDocument/2006/relationships/hyperlink" Target="https://drive.google.com/file/d/1T9fgpw06PVId1UL5WZ5VnZImeVcg1wPX/view?usp=sharing" TargetMode="External"/><Relationship Id="rId33" Type="http://schemas.openxmlformats.org/officeDocument/2006/relationships/hyperlink" Target="https://docs.google.com/presentation/d/1DprlA8RX1u9OcO4OvL86mnkmvrykW6iv2solAUyZVqs/edit?usp=sharing" TargetMode="External"/><Relationship Id="rId10" Type="http://schemas.openxmlformats.org/officeDocument/2006/relationships/hyperlink" Target="https://drive.google.com/file/d/1Yf5t4YuwI26cvfbf77qaHdOQ6xVVT6qc/view?usp=sharing" TargetMode="External"/><Relationship Id="rId32" Type="http://schemas.openxmlformats.org/officeDocument/2006/relationships/hyperlink" Target="https://docs.google.com/document/d/1SZTLnpLQfOYMf6Ef8bqK3s1nY3_-TPxSWu283SbrWwg/view" TargetMode="External"/><Relationship Id="rId13" Type="http://schemas.openxmlformats.org/officeDocument/2006/relationships/hyperlink" Target="https://drive.google.com/file/d/1uQq9_o2ZRZBKTuAqo7L-Fk36GWNnhS_a/view?usp=sharing" TargetMode="External"/><Relationship Id="rId35" Type="http://schemas.openxmlformats.org/officeDocument/2006/relationships/hyperlink" Target="https://docs.google.com/presentation/d/1DprlA8RX1u9OcO4OvL86mnkmvrykW6iv2solAUyZVqs/view" TargetMode="External"/><Relationship Id="rId12" Type="http://schemas.openxmlformats.org/officeDocument/2006/relationships/hyperlink" Target="https://drive.google.com/file/d/1BNWBNfIzzamp_6KAQPCIvHTxD2I--dKQ/view?usp=sharing" TargetMode="External"/><Relationship Id="rId34" Type="http://schemas.openxmlformats.org/officeDocument/2006/relationships/hyperlink" Target="https://docs.google.com/presentation/d/1DprlA8RX1u9OcO4OvL86mnkmvrykW6iv2solAUyZVqs/pub" TargetMode="External"/><Relationship Id="rId15" Type="http://schemas.openxmlformats.org/officeDocument/2006/relationships/hyperlink" Target="https://drive.google.com/file/d/1aL4X3jBg_sGcvsSVsgkfFDYVInH202w2/view?usp=sharing" TargetMode="External"/><Relationship Id="rId14" Type="http://schemas.openxmlformats.org/officeDocument/2006/relationships/hyperlink" Target="https://drive.google.com/file/d/1FU0bqqNgByivjz9ANbU6_z-_kAT_01Ve/view?usp=sharing" TargetMode="External"/><Relationship Id="rId17" Type="http://schemas.openxmlformats.org/officeDocument/2006/relationships/hyperlink" Target="https://drive.google.com/file/d/1LZ7_plOQb-tTCiYrsxeA0LU4O069p5F9/view?usp=sharing" TargetMode="External"/><Relationship Id="rId16" Type="http://schemas.openxmlformats.org/officeDocument/2006/relationships/hyperlink" Target="https://drive.google.com/file/d/1NomnY0IN0ASCg5YuB8R1oqcqGo38iGtx/view?usp=sharing" TargetMode="External"/><Relationship Id="rId19" Type="http://schemas.openxmlformats.org/officeDocument/2006/relationships/hyperlink" Target="https://drive.google.com/file/d/13JiZCjPgoC8F6c8Iq2ajjSK06KrpWPp3/view?usp=sharing" TargetMode="External"/><Relationship Id="rId18" Type="http://schemas.openxmlformats.org/officeDocument/2006/relationships/hyperlink" Target="https://drive.google.com/file/d/1eZEqWJNE63Y-MkgcGgC4e8SxY0o0UvId/view?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70614030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70614030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https://sites.google.com/view/360slowmotionvideobooth/home</a:t>
            </a:r>
            <a:endParaRPr sz="1000"/>
          </a:p>
          <a:p>
            <a:pPr indent="0" lvl="0" marL="0" rtl="0" algn="l">
              <a:spcBef>
                <a:spcPts val="0"/>
              </a:spcBef>
              <a:spcAft>
                <a:spcPts val="0"/>
              </a:spcAft>
              <a:buNone/>
            </a:pPr>
            <a:r>
              <a:rPr lang="en" sz="1000" u="sng">
                <a:solidFill>
                  <a:schemeClr val="hlink"/>
                </a:solidFill>
                <a:hlinkClick r:id="rId3"/>
              </a:rPr>
              <a:t>https://drive.google.com/drive/folders/1_hZ9jIGvil2xBI67ZKLEGPF6MkmmT0r_?usp=sharing</a:t>
            </a:r>
            <a:endParaRPr sz="1000"/>
          </a:p>
          <a:p>
            <a:pPr indent="0" lvl="0" marL="0" rtl="0" algn="l">
              <a:spcBef>
                <a:spcPts val="0"/>
              </a:spcBef>
              <a:spcAft>
                <a:spcPts val="0"/>
              </a:spcAft>
              <a:buNone/>
            </a:pPr>
            <a:r>
              <a:rPr lang="en" sz="1000" u="sng">
                <a:solidFill>
                  <a:schemeClr val="hlink"/>
                </a:solidFill>
                <a:hlinkClick r:id="rId4"/>
              </a:rPr>
              <a:t>https://drive.google.com/drive/folders/1kOg6e4NyEZsA0TBt8q202tK0JRILBPKv?usp=sharing</a:t>
            </a:r>
            <a:endParaRPr sz="1000"/>
          </a:p>
          <a:p>
            <a:pPr indent="0" lvl="0" marL="0" rtl="0" algn="l">
              <a:spcBef>
                <a:spcPts val="0"/>
              </a:spcBef>
              <a:spcAft>
                <a:spcPts val="0"/>
              </a:spcAft>
              <a:buNone/>
            </a:pPr>
            <a:r>
              <a:rPr lang="en" sz="1000" u="sng">
                <a:solidFill>
                  <a:schemeClr val="hlink"/>
                </a:solidFill>
                <a:hlinkClick r:id="rId5"/>
              </a:rPr>
              <a:t>https://drive.google.com/drive/folders/1J00KxeE3YN6yV_t58c1eTFki_xThPEVy?usp=sharing</a:t>
            </a:r>
            <a:endParaRPr sz="1000"/>
          </a:p>
          <a:p>
            <a:pPr indent="0" lvl="0" marL="0" rtl="0" algn="l">
              <a:spcBef>
                <a:spcPts val="0"/>
              </a:spcBef>
              <a:spcAft>
                <a:spcPts val="0"/>
              </a:spcAft>
              <a:buNone/>
            </a:pPr>
            <a:r>
              <a:rPr lang="en" sz="1000" u="sng">
                <a:solidFill>
                  <a:schemeClr val="hlink"/>
                </a:solidFill>
                <a:hlinkClick r:id="rId6"/>
              </a:rPr>
              <a:t>https://drive.google.com/drive/folders/18TOuo2lX7LjSwIa69R3ADopJ4RNnFTxe?usp=sharing</a:t>
            </a:r>
            <a:endParaRPr sz="1000"/>
          </a:p>
          <a:p>
            <a:pPr indent="0" lvl="0" marL="0" rtl="0" algn="l">
              <a:spcBef>
                <a:spcPts val="0"/>
              </a:spcBef>
              <a:spcAft>
                <a:spcPts val="0"/>
              </a:spcAft>
              <a:buNone/>
            </a:pPr>
            <a:r>
              <a:rPr lang="en" sz="1000" u="sng">
                <a:solidFill>
                  <a:schemeClr val="hlink"/>
                </a:solidFill>
                <a:hlinkClick r:id="rId7"/>
              </a:rPr>
              <a:t>https://drive.google.com/drive/folders/1kPV9ryRFYeh9fbzG-zPgBDpFIxQ8wkbT?usp=sharing</a:t>
            </a:r>
            <a:endParaRPr sz="1000"/>
          </a:p>
          <a:p>
            <a:pPr indent="0" lvl="0" marL="0" rtl="0" algn="l">
              <a:spcBef>
                <a:spcPts val="0"/>
              </a:spcBef>
              <a:spcAft>
                <a:spcPts val="0"/>
              </a:spcAft>
              <a:buNone/>
            </a:pPr>
            <a:r>
              <a:rPr lang="en" sz="1000" u="sng">
                <a:solidFill>
                  <a:schemeClr val="hlink"/>
                </a:solidFill>
                <a:hlinkClick r:id="rId8"/>
              </a:rPr>
              <a:t>https://drive.google.com/file/d/15kj5RDBhr6vktqd5O7mw2A5eINs6HwI3/view?usp=sharing</a:t>
            </a:r>
            <a:endParaRPr sz="1000"/>
          </a:p>
          <a:p>
            <a:pPr indent="0" lvl="0" marL="0" rtl="0" algn="l">
              <a:spcBef>
                <a:spcPts val="0"/>
              </a:spcBef>
              <a:spcAft>
                <a:spcPts val="0"/>
              </a:spcAft>
              <a:buNone/>
            </a:pPr>
            <a:r>
              <a:rPr lang="en" sz="1000" u="sng">
                <a:solidFill>
                  <a:schemeClr val="hlink"/>
                </a:solidFill>
                <a:hlinkClick r:id="rId9"/>
              </a:rPr>
              <a:t>https://drive.google.com/file/d/1HznzSjwHLPWG674BEVEOPqwQTv9aXeXv/view?usp=sharing</a:t>
            </a:r>
            <a:endParaRPr sz="1000"/>
          </a:p>
          <a:p>
            <a:pPr indent="0" lvl="0" marL="0" rtl="0" algn="l">
              <a:spcBef>
                <a:spcPts val="0"/>
              </a:spcBef>
              <a:spcAft>
                <a:spcPts val="0"/>
              </a:spcAft>
              <a:buNone/>
            </a:pPr>
            <a:r>
              <a:rPr lang="en" sz="1000" u="sng">
                <a:solidFill>
                  <a:schemeClr val="hlink"/>
                </a:solidFill>
                <a:hlinkClick r:id="rId10"/>
              </a:rPr>
              <a:t>https://drive.google.com/file/d/1Yf5t4YuwI26cvfbf77qaHdOQ6xVVT6qc/view?usp=sharing</a:t>
            </a:r>
            <a:endParaRPr sz="1000"/>
          </a:p>
          <a:p>
            <a:pPr indent="0" lvl="0" marL="0" rtl="0" algn="l">
              <a:spcBef>
                <a:spcPts val="0"/>
              </a:spcBef>
              <a:spcAft>
                <a:spcPts val="0"/>
              </a:spcAft>
              <a:buNone/>
            </a:pPr>
            <a:r>
              <a:rPr lang="en" sz="1000" u="sng">
                <a:solidFill>
                  <a:schemeClr val="hlink"/>
                </a:solidFill>
                <a:hlinkClick r:id="rId11"/>
              </a:rPr>
              <a:t>https://drive.google.com/file/d/1T9fgpw06PVId1UL5WZ5VnZImeVcg1wPX/view?usp=sharing</a:t>
            </a:r>
            <a:endParaRPr sz="1000"/>
          </a:p>
          <a:p>
            <a:pPr indent="0" lvl="0" marL="0" rtl="0" algn="l">
              <a:spcBef>
                <a:spcPts val="0"/>
              </a:spcBef>
              <a:spcAft>
                <a:spcPts val="0"/>
              </a:spcAft>
              <a:buNone/>
            </a:pPr>
            <a:r>
              <a:rPr lang="en" sz="1000" u="sng">
                <a:solidFill>
                  <a:schemeClr val="hlink"/>
                </a:solidFill>
                <a:hlinkClick r:id="rId12"/>
              </a:rPr>
              <a:t>https://drive.google.com/file/d/1BNWBNfIzzamp_6KAQPCIvHTxD2I--dKQ/view?usp=sharing</a:t>
            </a:r>
            <a:endParaRPr sz="1000"/>
          </a:p>
          <a:p>
            <a:pPr indent="0" lvl="0" marL="0" rtl="0" algn="l">
              <a:spcBef>
                <a:spcPts val="0"/>
              </a:spcBef>
              <a:spcAft>
                <a:spcPts val="0"/>
              </a:spcAft>
              <a:buNone/>
            </a:pPr>
            <a:r>
              <a:rPr lang="en" sz="1000" u="sng">
                <a:solidFill>
                  <a:schemeClr val="hlink"/>
                </a:solidFill>
                <a:hlinkClick r:id="rId13"/>
              </a:rPr>
              <a:t>https://drive.google.com/file/d/1uQq9_o2ZRZBKTuAqo7L-Fk36GWNnhS_a/view?usp=sharing</a:t>
            </a:r>
            <a:endParaRPr sz="1000"/>
          </a:p>
          <a:p>
            <a:pPr indent="0" lvl="0" marL="0" rtl="0" algn="l">
              <a:spcBef>
                <a:spcPts val="0"/>
              </a:spcBef>
              <a:spcAft>
                <a:spcPts val="0"/>
              </a:spcAft>
              <a:buNone/>
            </a:pPr>
            <a:r>
              <a:rPr lang="en" sz="1000" u="sng">
                <a:solidFill>
                  <a:schemeClr val="hlink"/>
                </a:solidFill>
                <a:hlinkClick r:id="rId14"/>
              </a:rPr>
              <a:t>https://drive.google.com/file/d/1FU0bqqNgByivjz9ANbU6_z-_kAT_01Ve/view?usp=sharing</a:t>
            </a:r>
            <a:endParaRPr sz="1000"/>
          </a:p>
          <a:p>
            <a:pPr indent="0" lvl="0" marL="0" rtl="0" algn="l">
              <a:spcBef>
                <a:spcPts val="0"/>
              </a:spcBef>
              <a:spcAft>
                <a:spcPts val="0"/>
              </a:spcAft>
              <a:buNone/>
            </a:pPr>
            <a:r>
              <a:rPr lang="en" sz="1000" u="sng">
                <a:solidFill>
                  <a:schemeClr val="hlink"/>
                </a:solidFill>
                <a:hlinkClick r:id="rId15"/>
              </a:rPr>
              <a:t>https://drive.google.com/file/d/1aL4X3jBg_sGcvsSVsgkfFDYVInH202w2/view?usp=sharing</a:t>
            </a:r>
            <a:endParaRPr sz="1000"/>
          </a:p>
          <a:p>
            <a:pPr indent="0" lvl="0" marL="0" rtl="0" algn="l">
              <a:spcBef>
                <a:spcPts val="0"/>
              </a:spcBef>
              <a:spcAft>
                <a:spcPts val="0"/>
              </a:spcAft>
              <a:buNone/>
            </a:pPr>
            <a:r>
              <a:rPr lang="en" sz="1000" u="sng">
                <a:solidFill>
                  <a:schemeClr val="hlink"/>
                </a:solidFill>
                <a:hlinkClick r:id="rId16"/>
              </a:rPr>
              <a:t>https://drive.google.com/file/d/1NomnY0IN0ASCg5YuB8R1oqcqGo38iGtx/view?usp=sharing</a:t>
            </a:r>
            <a:endParaRPr sz="1000"/>
          </a:p>
          <a:p>
            <a:pPr indent="0" lvl="0" marL="0" rtl="0" algn="l">
              <a:spcBef>
                <a:spcPts val="0"/>
              </a:spcBef>
              <a:spcAft>
                <a:spcPts val="0"/>
              </a:spcAft>
              <a:buNone/>
            </a:pPr>
            <a:r>
              <a:rPr lang="en" sz="1000" u="sng">
                <a:solidFill>
                  <a:schemeClr val="hlink"/>
                </a:solidFill>
                <a:hlinkClick r:id="rId17"/>
              </a:rPr>
              <a:t>https://drive.google.com/file/d/1LZ7_plOQb-tTCiYrsxeA0LU4O069p5F9/view?usp=sharing</a:t>
            </a:r>
            <a:endParaRPr sz="1000"/>
          </a:p>
          <a:p>
            <a:pPr indent="0" lvl="0" marL="0" rtl="0" algn="l">
              <a:spcBef>
                <a:spcPts val="0"/>
              </a:spcBef>
              <a:spcAft>
                <a:spcPts val="0"/>
              </a:spcAft>
              <a:buNone/>
            </a:pPr>
            <a:r>
              <a:rPr lang="en" sz="1000" u="sng">
                <a:solidFill>
                  <a:schemeClr val="hlink"/>
                </a:solidFill>
                <a:hlinkClick r:id="rId18"/>
              </a:rPr>
              <a:t>https://drive.google.com/file/d/1eZEqWJNE63Y-MkgcGgC4e8SxY0o0UvId/view?usp=sharing</a:t>
            </a:r>
            <a:endParaRPr sz="1000"/>
          </a:p>
          <a:p>
            <a:pPr indent="0" lvl="0" marL="0" rtl="0" algn="l">
              <a:spcBef>
                <a:spcPts val="0"/>
              </a:spcBef>
              <a:spcAft>
                <a:spcPts val="0"/>
              </a:spcAft>
              <a:buNone/>
            </a:pPr>
            <a:r>
              <a:rPr lang="en" sz="1000" u="sng">
                <a:solidFill>
                  <a:schemeClr val="hlink"/>
                </a:solidFill>
                <a:hlinkClick r:id="rId19"/>
              </a:rPr>
              <a:t>https://drive.google.com/file/d/13JiZCjPgoC8F6c8Iq2ajjSK06KrpWPp3/view?usp=sharing</a:t>
            </a:r>
            <a:endParaRPr sz="1000"/>
          </a:p>
          <a:p>
            <a:pPr indent="0" lvl="0" marL="0" rtl="0" algn="l">
              <a:spcBef>
                <a:spcPts val="0"/>
              </a:spcBef>
              <a:spcAft>
                <a:spcPts val="0"/>
              </a:spcAft>
              <a:buNone/>
            </a:pPr>
            <a:r>
              <a:rPr lang="en" sz="1000" u="sng">
                <a:solidFill>
                  <a:schemeClr val="hlink"/>
                </a:solidFill>
                <a:hlinkClick r:id="rId20"/>
              </a:rPr>
              <a:t>https://drive.google.com/file/d/1wOevhjojEIc6HGDkkJk2Iljmh0VKNPtm/view?usp=sharing</a:t>
            </a:r>
            <a:endParaRPr sz="1000"/>
          </a:p>
          <a:p>
            <a:pPr indent="0" lvl="0" marL="0" rtl="0" algn="l">
              <a:spcBef>
                <a:spcPts val="0"/>
              </a:spcBef>
              <a:spcAft>
                <a:spcPts val="0"/>
              </a:spcAft>
              <a:buNone/>
            </a:pPr>
            <a:r>
              <a:rPr lang="en" sz="1000" u="sng">
                <a:solidFill>
                  <a:schemeClr val="hlink"/>
                </a:solidFill>
                <a:hlinkClick r:id="rId21"/>
              </a:rPr>
              <a:t>https://docs.google.com/spreadsheets/d/1PDUnMzei6qBttRvZuvodqpyOKkrkNM8ID3itDetQRPU/edit?usp=sharing</a:t>
            </a:r>
            <a:endParaRPr sz="1000"/>
          </a:p>
          <a:p>
            <a:pPr indent="0" lvl="0" marL="0" rtl="0" algn="l">
              <a:spcBef>
                <a:spcPts val="0"/>
              </a:spcBef>
              <a:spcAft>
                <a:spcPts val="0"/>
              </a:spcAft>
              <a:buNone/>
            </a:pPr>
            <a:r>
              <a:rPr lang="en" sz="1000" u="sng">
                <a:solidFill>
                  <a:schemeClr val="hlink"/>
                </a:solidFill>
                <a:hlinkClick r:id="rId22"/>
              </a:rPr>
              <a:t>https://docs.google.com/spreadsheet/pub?key=1PDUnMzei6qBttRvZuvodqpyOKkrkNM8ID3itDetQRPU</a:t>
            </a:r>
            <a:endParaRPr sz="1000"/>
          </a:p>
          <a:p>
            <a:pPr indent="0" lvl="0" marL="0" rtl="0" algn="l">
              <a:spcBef>
                <a:spcPts val="0"/>
              </a:spcBef>
              <a:spcAft>
                <a:spcPts val="0"/>
              </a:spcAft>
              <a:buNone/>
            </a:pPr>
            <a:r>
              <a:rPr lang="en" sz="1000" u="sng">
                <a:solidFill>
                  <a:schemeClr val="hlink"/>
                </a:solidFill>
                <a:hlinkClick r:id="rId23"/>
              </a:rPr>
              <a:t>https://docs.google.com/spreadsheets/d/1PDUnMzei6qBttRvZuvodqpyOKkrkNM8ID3itDetQRPU/pubhtml</a:t>
            </a:r>
            <a:endParaRPr sz="1000"/>
          </a:p>
          <a:p>
            <a:pPr indent="0" lvl="0" marL="0" rtl="0" algn="l">
              <a:spcBef>
                <a:spcPts val="0"/>
              </a:spcBef>
              <a:spcAft>
                <a:spcPts val="0"/>
              </a:spcAft>
              <a:buNone/>
            </a:pPr>
            <a:r>
              <a:rPr lang="en" sz="1000" u="sng">
                <a:solidFill>
                  <a:schemeClr val="hlink"/>
                </a:solidFill>
                <a:hlinkClick r:id="rId24"/>
              </a:rPr>
              <a:t>https://docs.google.com/spreadsheets/d/1PDUnMzei6qBttRvZuvodqpyOKkrkNM8ID3itDetQRPU/pub</a:t>
            </a:r>
            <a:endParaRPr sz="1000"/>
          </a:p>
          <a:p>
            <a:pPr indent="0" lvl="0" marL="0" rtl="0" algn="l">
              <a:spcBef>
                <a:spcPts val="0"/>
              </a:spcBef>
              <a:spcAft>
                <a:spcPts val="0"/>
              </a:spcAft>
              <a:buNone/>
            </a:pPr>
            <a:r>
              <a:rPr lang="en" sz="1000" u="sng">
                <a:solidFill>
                  <a:schemeClr val="hlink"/>
                </a:solidFill>
                <a:hlinkClick r:id="rId25"/>
              </a:rPr>
              <a:t>https://docs.google.com/spreadsheets/d/1PDUnMzei6qBttRvZuvodqpyOKkrkNM8ID3itDetQRPU/view</a:t>
            </a:r>
            <a:endParaRPr sz="1000"/>
          </a:p>
          <a:p>
            <a:pPr indent="0" lvl="0" marL="0" rtl="0" algn="l">
              <a:spcBef>
                <a:spcPts val="0"/>
              </a:spcBef>
              <a:spcAft>
                <a:spcPts val="0"/>
              </a:spcAft>
              <a:buNone/>
            </a:pPr>
            <a:r>
              <a:rPr lang="en" sz="1000" u="sng">
                <a:solidFill>
                  <a:schemeClr val="hlink"/>
                </a:solidFill>
                <a:hlinkClick r:id="rId26"/>
              </a:rPr>
              <a:t>https://docs.google.com/forms/d/1QDXTNI5-vUSk7MhdN8vAtgnCDxzvjkfxvJehoZzV1Ds/edit?usp=sharing</a:t>
            </a:r>
            <a:endParaRPr sz="1000"/>
          </a:p>
          <a:p>
            <a:pPr indent="0" lvl="0" marL="0" rtl="0" algn="l">
              <a:spcBef>
                <a:spcPts val="0"/>
              </a:spcBef>
              <a:spcAft>
                <a:spcPts val="0"/>
              </a:spcAft>
              <a:buNone/>
            </a:pPr>
            <a:r>
              <a:rPr lang="en" sz="1000" u="sng">
                <a:solidFill>
                  <a:schemeClr val="hlink"/>
                </a:solidFill>
                <a:hlinkClick r:id="rId27"/>
              </a:rPr>
              <a:t>https://docs.google.com/drawings/d/1SdjYYxxwnlEF_X-ZWuAPX_EVtMySr_vsHMOpm_VFMiI/edit?usp=sharing</a:t>
            </a:r>
            <a:endParaRPr sz="1000"/>
          </a:p>
          <a:p>
            <a:pPr indent="0" lvl="0" marL="0" rtl="0" algn="l">
              <a:spcBef>
                <a:spcPts val="0"/>
              </a:spcBef>
              <a:spcAft>
                <a:spcPts val="0"/>
              </a:spcAft>
              <a:buNone/>
            </a:pPr>
            <a:r>
              <a:rPr lang="en" sz="1000" u="sng">
                <a:solidFill>
                  <a:schemeClr val="hlink"/>
                </a:solidFill>
                <a:hlinkClick r:id="rId28"/>
              </a:rPr>
              <a:t>https://drive.google.com/file/d/1bhL3geJOfPjA2roLlVYK6wbBAPwuok7P/view?usp=drivesdk</a:t>
            </a:r>
            <a:endParaRPr sz="1000"/>
          </a:p>
          <a:p>
            <a:pPr indent="0" lvl="0" marL="0" rtl="0" algn="l">
              <a:spcBef>
                <a:spcPts val="0"/>
              </a:spcBef>
              <a:spcAft>
                <a:spcPts val="0"/>
              </a:spcAft>
              <a:buNone/>
            </a:pPr>
            <a:r>
              <a:rPr lang="en" sz="1000" u="sng">
                <a:solidFill>
                  <a:schemeClr val="hlink"/>
                </a:solidFill>
                <a:hlinkClick r:id="rId29"/>
              </a:rPr>
              <a:t>https://sites.google.com/view/360photoboothrental-oc</a:t>
            </a:r>
            <a:endParaRPr sz="1000"/>
          </a:p>
          <a:p>
            <a:pPr indent="0" lvl="0" marL="0" rtl="0" algn="l">
              <a:spcBef>
                <a:spcPts val="0"/>
              </a:spcBef>
              <a:spcAft>
                <a:spcPts val="0"/>
              </a:spcAft>
              <a:buNone/>
            </a:pPr>
            <a:r>
              <a:rPr lang="en" sz="1000" u="sng">
                <a:solidFill>
                  <a:schemeClr val="hlink"/>
                </a:solidFill>
                <a:hlinkClick r:id="rId30"/>
              </a:rPr>
              <a:t>https://docs.google.com/document/d/1SZTLnpLQfOYMf6Ef8bqK3s1nY3_-TPxSWu283SbrWwg/edit?usp=sharing</a:t>
            </a:r>
            <a:endParaRPr sz="1000"/>
          </a:p>
          <a:p>
            <a:pPr indent="0" lvl="0" marL="0" rtl="0" algn="l">
              <a:spcBef>
                <a:spcPts val="0"/>
              </a:spcBef>
              <a:spcAft>
                <a:spcPts val="0"/>
              </a:spcAft>
              <a:buNone/>
            </a:pPr>
            <a:r>
              <a:rPr lang="en" sz="1000" u="sng">
                <a:solidFill>
                  <a:schemeClr val="hlink"/>
                </a:solidFill>
                <a:hlinkClick r:id="rId31"/>
              </a:rPr>
              <a:t>https://docs.google.com/document/d/1SZTLnpLQfOYMf6Ef8bqK3s1nY3_-TPxSWu283SbrWwg/pub</a:t>
            </a:r>
            <a:endParaRPr sz="1000"/>
          </a:p>
          <a:p>
            <a:pPr indent="0" lvl="0" marL="0" rtl="0" algn="l">
              <a:spcBef>
                <a:spcPts val="0"/>
              </a:spcBef>
              <a:spcAft>
                <a:spcPts val="0"/>
              </a:spcAft>
              <a:buNone/>
            </a:pPr>
            <a:r>
              <a:rPr lang="en" sz="1000" u="sng">
                <a:solidFill>
                  <a:schemeClr val="hlink"/>
                </a:solidFill>
                <a:hlinkClick r:id="rId32"/>
              </a:rPr>
              <a:t>https://docs.google.com/document/d/1SZTLnpLQfOYMf6Ef8bqK3s1nY3_-TPxSWu283SbrWwg/view</a:t>
            </a:r>
            <a:endParaRPr sz="1000"/>
          </a:p>
          <a:p>
            <a:pPr indent="0" lvl="0" marL="0" rtl="0" algn="l">
              <a:spcBef>
                <a:spcPts val="0"/>
              </a:spcBef>
              <a:spcAft>
                <a:spcPts val="0"/>
              </a:spcAft>
              <a:buNone/>
            </a:pPr>
            <a:r>
              <a:rPr lang="en" sz="1000" u="sng">
                <a:solidFill>
                  <a:schemeClr val="hlink"/>
                </a:solidFill>
                <a:hlinkClick r:id="rId33"/>
              </a:rPr>
              <a:t>https://docs.google.com/presentation/d/1DprlA8RX1u9OcO4OvL86mnkmvrykW6iv2solAUyZVqs/edit?usp=sharing</a:t>
            </a:r>
            <a:endParaRPr sz="1000"/>
          </a:p>
          <a:p>
            <a:pPr indent="0" lvl="0" marL="0" rtl="0" algn="l">
              <a:spcBef>
                <a:spcPts val="0"/>
              </a:spcBef>
              <a:spcAft>
                <a:spcPts val="0"/>
              </a:spcAft>
              <a:buNone/>
            </a:pPr>
            <a:r>
              <a:rPr lang="en" sz="1000" u="sng">
                <a:solidFill>
                  <a:schemeClr val="hlink"/>
                </a:solidFill>
                <a:hlinkClick r:id="rId34"/>
              </a:rPr>
              <a:t>https://docs.google.com/presentation/d/1DprlA8RX1u9OcO4OvL86mnkmvrykW6iv2solAUyZVqs/pub</a:t>
            </a:r>
            <a:endParaRPr sz="1000"/>
          </a:p>
          <a:p>
            <a:pPr indent="0" lvl="0" marL="0" rtl="0" algn="l">
              <a:spcBef>
                <a:spcPts val="0"/>
              </a:spcBef>
              <a:spcAft>
                <a:spcPts val="0"/>
              </a:spcAft>
              <a:buNone/>
            </a:pPr>
            <a:r>
              <a:rPr lang="en" sz="1000" u="sng">
                <a:solidFill>
                  <a:schemeClr val="hlink"/>
                </a:solidFill>
                <a:hlinkClick r:id="rId35"/>
              </a:rPr>
              <a:t>https://docs.google.com/presentation/d/1DprlA8RX1u9OcO4OvL86mnkmvrykW6iv2solAUyZVqs/view</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SLIDES_API1706140306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SLIDES_API1706140306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SLIDES_API1706140306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SLIDES_API1706140306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SLIDES_API1706140306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SLIDES_API1706140306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1706140306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1706140306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SLIDES_API1706140306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SLIDES_API1706140306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SLIDES_API1706140306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SLIDES_API1706140306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SLIDES_API1706140306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SLIDES_API1706140306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https://sites.google.com/view/360slowmotionvideobooth/home</a:t>
            </a:r>
            <a:endParaRPr sz="1000"/>
          </a:p>
          <a:p>
            <a:pPr indent="0" lvl="0" marL="0" rtl="0" algn="l">
              <a:spcBef>
                <a:spcPts val="0"/>
              </a:spcBef>
              <a:spcAft>
                <a:spcPts val="0"/>
              </a:spcAft>
              <a:buNone/>
            </a:pPr>
            <a:r>
              <a:rPr lang="en" sz="1000" u="sng">
                <a:solidFill>
                  <a:schemeClr val="hlink"/>
                </a:solidFill>
                <a:hlinkClick r:id="rId3"/>
              </a:rPr>
              <a:t>https://drive.google.com/drive/folders/1_hZ9jIGvil2xBI67ZKLEGPF6MkmmT0r_?usp=sharing</a:t>
            </a:r>
            <a:endParaRPr sz="1000"/>
          </a:p>
          <a:p>
            <a:pPr indent="0" lvl="0" marL="0" rtl="0" algn="l">
              <a:spcBef>
                <a:spcPts val="0"/>
              </a:spcBef>
              <a:spcAft>
                <a:spcPts val="0"/>
              </a:spcAft>
              <a:buNone/>
            </a:pPr>
            <a:r>
              <a:rPr lang="en" sz="1000" u="sng">
                <a:solidFill>
                  <a:schemeClr val="hlink"/>
                </a:solidFill>
                <a:hlinkClick r:id="rId4"/>
              </a:rPr>
              <a:t>https://drive.google.com/drive/folders/1kOg6e4NyEZsA0TBt8q202tK0JRILBPKv?usp=sharing</a:t>
            </a:r>
            <a:endParaRPr sz="1000"/>
          </a:p>
          <a:p>
            <a:pPr indent="0" lvl="0" marL="0" rtl="0" algn="l">
              <a:spcBef>
                <a:spcPts val="0"/>
              </a:spcBef>
              <a:spcAft>
                <a:spcPts val="0"/>
              </a:spcAft>
              <a:buNone/>
            </a:pPr>
            <a:r>
              <a:rPr lang="en" sz="1000" u="sng">
                <a:solidFill>
                  <a:schemeClr val="hlink"/>
                </a:solidFill>
                <a:hlinkClick r:id="rId5"/>
              </a:rPr>
              <a:t>https://drive.google.com/drive/folders/1J00KxeE3YN6yV_t58c1eTFki_xThPEVy?usp=sharing</a:t>
            </a:r>
            <a:endParaRPr sz="1000"/>
          </a:p>
          <a:p>
            <a:pPr indent="0" lvl="0" marL="0" rtl="0" algn="l">
              <a:spcBef>
                <a:spcPts val="0"/>
              </a:spcBef>
              <a:spcAft>
                <a:spcPts val="0"/>
              </a:spcAft>
              <a:buNone/>
            </a:pPr>
            <a:r>
              <a:rPr lang="en" sz="1000" u="sng">
                <a:solidFill>
                  <a:schemeClr val="hlink"/>
                </a:solidFill>
                <a:hlinkClick r:id="rId6"/>
              </a:rPr>
              <a:t>https://drive.google.com/drive/folders/18TOuo2lX7LjSwIa69R3ADopJ4RNnFTxe?usp=sharing</a:t>
            </a:r>
            <a:endParaRPr sz="1000"/>
          </a:p>
          <a:p>
            <a:pPr indent="0" lvl="0" marL="0" rtl="0" algn="l">
              <a:spcBef>
                <a:spcPts val="0"/>
              </a:spcBef>
              <a:spcAft>
                <a:spcPts val="0"/>
              </a:spcAft>
              <a:buNone/>
            </a:pPr>
            <a:r>
              <a:rPr lang="en" sz="1000" u="sng">
                <a:solidFill>
                  <a:schemeClr val="hlink"/>
                </a:solidFill>
                <a:hlinkClick r:id="rId7"/>
              </a:rPr>
              <a:t>https://drive.google.com/drive/folders/1kPV9ryRFYeh9fbzG-zPgBDpFIxQ8wkbT?usp=sharing</a:t>
            </a:r>
            <a:endParaRPr sz="1000"/>
          </a:p>
          <a:p>
            <a:pPr indent="0" lvl="0" marL="0" rtl="0" algn="l">
              <a:spcBef>
                <a:spcPts val="0"/>
              </a:spcBef>
              <a:spcAft>
                <a:spcPts val="0"/>
              </a:spcAft>
              <a:buNone/>
            </a:pPr>
            <a:r>
              <a:rPr lang="en" sz="1000" u="sng">
                <a:solidFill>
                  <a:schemeClr val="hlink"/>
                </a:solidFill>
                <a:hlinkClick r:id="rId8"/>
              </a:rPr>
              <a:t>https://drive.google.com/file/d/15kj5RDBhr6vktqd5O7mw2A5eINs6HwI3/view?usp=sharing</a:t>
            </a:r>
            <a:endParaRPr sz="1000"/>
          </a:p>
          <a:p>
            <a:pPr indent="0" lvl="0" marL="0" rtl="0" algn="l">
              <a:spcBef>
                <a:spcPts val="0"/>
              </a:spcBef>
              <a:spcAft>
                <a:spcPts val="0"/>
              </a:spcAft>
              <a:buNone/>
            </a:pPr>
            <a:r>
              <a:rPr lang="en" sz="1000" u="sng">
                <a:solidFill>
                  <a:schemeClr val="hlink"/>
                </a:solidFill>
                <a:hlinkClick r:id="rId9"/>
              </a:rPr>
              <a:t>https://drive.google.com/file/d/1HznzSjwHLPWG674BEVEOPqwQTv9aXeXv/view?usp=sharing</a:t>
            </a:r>
            <a:endParaRPr sz="1000"/>
          </a:p>
          <a:p>
            <a:pPr indent="0" lvl="0" marL="0" rtl="0" algn="l">
              <a:spcBef>
                <a:spcPts val="0"/>
              </a:spcBef>
              <a:spcAft>
                <a:spcPts val="0"/>
              </a:spcAft>
              <a:buNone/>
            </a:pPr>
            <a:r>
              <a:rPr lang="en" sz="1000" u="sng">
                <a:solidFill>
                  <a:schemeClr val="hlink"/>
                </a:solidFill>
                <a:hlinkClick r:id="rId10"/>
              </a:rPr>
              <a:t>https://drive.google.com/file/d/1Yf5t4YuwI26cvfbf77qaHdOQ6xVVT6qc/view?usp=sharing</a:t>
            </a:r>
            <a:endParaRPr sz="1000"/>
          </a:p>
          <a:p>
            <a:pPr indent="0" lvl="0" marL="0" rtl="0" algn="l">
              <a:spcBef>
                <a:spcPts val="0"/>
              </a:spcBef>
              <a:spcAft>
                <a:spcPts val="0"/>
              </a:spcAft>
              <a:buNone/>
            </a:pPr>
            <a:r>
              <a:rPr lang="en" sz="1000" u="sng">
                <a:solidFill>
                  <a:schemeClr val="hlink"/>
                </a:solidFill>
                <a:hlinkClick r:id="rId11"/>
              </a:rPr>
              <a:t>https://drive.google.com/file/d/1T9fgpw06PVId1UL5WZ5VnZImeVcg1wPX/view?usp=sharing</a:t>
            </a:r>
            <a:endParaRPr sz="1000"/>
          </a:p>
          <a:p>
            <a:pPr indent="0" lvl="0" marL="0" rtl="0" algn="l">
              <a:spcBef>
                <a:spcPts val="0"/>
              </a:spcBef>
              <a:spcAft>
                <a:spcPts val="0"/>
              </a:spcAft>
              <a:buNone/>
            </a:pPr>
            <a:r>
              <a:rPr lang="en" sz="1000" u="sng">
                <a:solidFill>
                  <a:schemeClr val="hlink"/>
                </a:solidFill>
                <a:hlinkClick r:id="rId12"/>
              </a:rPr>
              <a:t>https://drive.google.com/file/d/1BNWBNfIzzamp_6KAQPCIvHTxD2I--dKQ/view?usp=sharing</a:t>
            </a:r>
            <a:endParaRPr sz="1000"/>
          </a:p>
          <a:p>
            <a:pPr indent="0" lvl="0" marL="0" rtl="0" algn="l">
              <a:spcBef>
                <a:spcPts val="0"/>
              </a:spcBef>
              <a:spcAft>
                <a:spcPts val="0"/>
              </a:spcAft>
              <a:buNone/>
            </a:pPr>
            <a:r>
              <a:rPr lang="en" sz="1000" u="sng">
                <a:solidFill>
                  <a:schemeClr val="hlink"/>
                </a:solidFill>
                <a:hlinkClick r:id="rId13"/>
              </a:rPr>
              <a:t>https://drive.google.com/file/d/1uQq9_o2ZRZBKTuAqo7L-Fk36GWNnhS_a/view?usp=sharing</a:t>
            </a:r>
            <a:endParaRPr sz="1000"/>
          </a:p>
          <a:p>
            <a:pPr indent="0" lvl="0" marL="0" rtl="0" algn="l">
              <a:spcBef>
                <a:spcPts val="0"/>
              </a:spcBef>
              <a:spcAft>
                <a:spcPts val="0"/>
              </a:spcAft>
              <a:buNone/>
            </a:pPr>
            <a:r>
              <a:rPr lang="en" sz="1000" u="sng">
                <a:solidFill>
                  <a:schemeClr val="hlink"/>
                </a:solidFill>
                <a:hlinkClick r:id="rId14"/>
              </a:rPr>
              <a:t>https://drive.google.com/file/d/1FU0bqqNgByivjz9ANbU6_z-_kAT_01Ve/view?usp=sharing</a:t>
            </a:r>
            <a:endParaRPr sz="1000"/>
          </a:p>
          <a:p>
            <a:pPr indent="0" lvl="0" marL="0" rtl="0" algn="l">
              <a:spcBef>
                <a:spcPts val="0"/>
              </a:spcBef>
              <a:spcAft>
                <a:spcPts val="0"/>
              </a:spcAft>
              <a:buNone/>
            </a:pPr>
            <a:r>
              <a:rPr lang="en" sz="1000" u="sng">
                <a:solidFill>
                  <a:schemeClr val="hlink"/>
                </a:solidFill>
                <a:hlinkClick r:id="rId15"/>
              </a:rPr>
              <a:t>https://drive.google.com/file/d/1aL4X3jBg_sGcvsSVsgkfFDYVInH202w2/view?usp=sharing</a:t>
            </a:r>
            <a:endParaRPr sz="1000"/>
          </a:p>
          <a:p>
            <a:pPr indent="0" lvl="0" marL="0" rtl="0" algn="l">
              <a:spcBef>
                <a:spcPts val="0"/>
              </a:spcBef>
              <a:spcAft>
                <a:spcPts val="0"/>
              </a:spcAft>
              <a:buNone/>
            </a:pPr>
            <a:r>
              <a:rPr lang="en" sz="1000" u="sng">
                <a:solidFill>
                  <a:schemeClr val="hlink"/>
                </a:solidFill>
                <a:hlinkClick r:id="rId16"/>
              </a:rPr>
              <a:t>https://drive.google.com/file/d/1NomnY0IN0ASCg5YuB8R1oqcqGo38iGtx/view?usp=sharing</a:t>
            </a:r>
            <a:endParaRPr sz="1000"/>
          </a:p>
          <a:p>
            <a:pPr indent="0" lvl="0" marL="0" rtl="0" algn="l">
              <a:spcBef>
                <a:spcPts val="0"/>
              </a:spcBef>
              <a:spcAft>
                <a:spcPts val="0"/>
              </a:spcAft>
              <a:buNone/>
            </a:pPr>
            <a:r>
              <a:rPr lang="en" sz="1000" u="sng">
                <a:solidFill>
                  <a:schemeClr val="hlink"/>
                </a:solidFill>
                <a:hlinkClick r:id="rId17"/>
              </a:rPr>
              <a:t>https://drive.google.com/file/d/1LZ7_plOQb-tTCiYrsxeA0LU4O069p5F9/view?usp=sharing</a:t>
            </a:r>
            <a:endParaRPr sz="1000"/>
          </a:p>
          <a:p>
            <a:pPr indent="0" lvl="0" marL="0" rtl="0" algn="l">
              <a:spcBef>
                <a:spcPts val="0"/>
              </a:spcBef>
              <a:spcAft>
                <a:spcPts val="0"/>
              </a:spcAft>
              <a:buNone/>
            </a:pPr>
            <a:r>
              <a:rPr lang="en" sz="1000" u="sng">
                <a:solidFill>
                  <a:schemeClr val="hlink"/>
                </a:solidFill>
                <a:hlinkClick r:id="rId18"/>
              </a:rPr>
              <a:t>https://drive.google.com/file/d/1eZEqWJNE63Y-MkgcGgC4e8SxY0o0UvId/view?usp=sharing</a:t>
            </a:r>
            <a:endParaRPr sz="1000"/>
          </a:p>
          <a:p>
            <a:pPr indent="0" lvl="0" marL="0" rtl="0" algn="l">
              <a:spcBef>
                <a:spcPts val="0"/>
              </a:spcBef>
              <a:spcAft>
                <a:spcPts val="0"/>
              </a:spcAft>
              <a:buNone/>
            </a:pPr>
            <a:r>
              <a:rPr lang="en" sz="1000" u="sng">
                <a:solidFill>
                  <a:schemeClr val="hlink"/>
                </a:solidFill>
                <a:hlinkClick r:id="rId19"/>
              </a:rPr>
              <a:t>https://drive.google.com/file/d/13JiZCjPgoC8F6c8Iq2ajjSK06KrpWPp3/view?usp=sharing</a:t>
            </a:r>
            <a:endParaRPr sz="1000"/>
          </a:p>
          <a:p>
            <a:pPr indent="0" lvl="0" marL="0" rtl="0" algn="l">
              <a:spcBef>
                <a:spcPts val="0"/>
              </a:spcBef>
              <a:spcAft>
                <a:spcPts val="0"/>
              </a:spcAft>
              <a:buNone/>
            </a:pPr>
            <a:r>
              <a:rPr lang="en" sz="1000" u="sng">
                <a:solidFill>
                  <a:schemeClr val="hlink"/>
                </a:solidFill>
                <a:hlinkClick r:id="rId20"/>
              </a:rPr>
              <a:t>https://drive.google.com/file/d/1wOevhjojEIc6HGDkkJk2Iljmh0VKNPtm/view?usp=sharing</a:t>
            </a:r>
            <a:endParaRPr sz="1000"/>
          </a:p>
          <a:p>
            <a:pPr indent="0" lvl="0" marL="0" rtl="0" algn="l">
              <a:spcBef>
                <a:spcPts val="0"/>
              </a:spcBef>
              <a:spcAft>
                <a:spcPts val="0"/>
              </a:spcAft>
              <a:buNone/>
            </a:pPr>
            <a:r>
              <a:rPr lang="en" sz="1000" u="sng">
                <a:solidFill>
                  <a:schemeClr val="hlink"/>
                </a:solidFill>
                <a:hlinkClick r:id="rId21"/>
              </a:rPr>
              <a:t>https://docs.google.com/spreadsheets/d/1PDUnMzei6qBttRvZuvodqpyOKkrkNM8ID3itDetQRPU/edit?usp=sharing</a:t>
            </a:r>
            <a:endParaRPr sz="1000"/>
          </a:p>
          <a:p>
            <a:pPr indent="0" lvl="0" marL="0" rtl="0" algn="l">
              <a:spcBef>
                <a:spcPts val="0"/>
              </a:spcBef>
              <a:spcAft>
                <a:spcPts val="0"/>
              </a:spcAft>
              <a:buNone/>
            </a:pPr>
            <a:r>
              <a:rPr lang="en" sz="1000" u="sng">
                <a:solidFill>
                  <a:schemeClr val="hlink"/>
                </a:solidFill>
                <a:hlinkClick r:id="rId22"/>
              </a:rPr>
              <a:t>https://docs.google.com/spreadsheet/pub?key=1PDUnMzei6qBttRvZuvodqpyOKkrkNM8ID3itDetQRPU</a:t>
            </a:r>
            <a:endParaRPr sz="1000"/>
          </a:p>
          <a:p>
            <a:pPr indent="0" lvl="0" marL="0" rtl="0" algn="l">
              <a:spcBef>
                <a:spcPts val="0"/>
              </a:spcBef>
              <a:spcAft>
                <a:spcPts val="0"/>
              </a:spcAft>
              <a:buNone/>
            </a:pPr>
            <a:r>
              <a:rPr lang="en" sz="1000" u="sng">
                <a:solidFill>
                  <a:schemeClr val="hlink"/>
                </a:solidFill>
                <a:hlinkClick r:id="rId23"/>
              </a:rPr>
              <a:t>https://docs.google.com/spreadsheets/d/1PDUnMzei6qBttRvZuvodqpyOKkrkNM8ID3itDetQRPU/pubhtml</a:t>
            </a:r>
            <a:endParaRPr sz="1000"/>
          </a:p>
          <a:p>
            <a:pPr indent="0" lvl="0" marL="0" rtl="0" algn="l">
              <a:spcBef>
                <a:spcPts val="0"/>
              </a:spcBef>
              <a:spcAft>
                <a:spcPts val="0"/>
              </a:spcAft>
              <a:buNone/>
            </a:pPr>
            <a:r>
              <a:rPr lang="en" sz="1000" u="sng">
                <a:solidFill>
                  <a:schemeClr val="hlink"/>
                </a:solidFill>
                <a:hlinkClick r:id="rId24"/>
              </a:rPr>
              <a:t>https://docs.google.com/spreadsheets/d/1PDUnMzei6qBttRvZuvodqpyOKkrkNM8ID3itDetQRPU/pub</a:t>
            </a:r>
            <a:endParaRPr sz="1000"/>
          </a:p>
          <a:p>
            <a:pPr indent="0" lvl="0" marL="0" rtl="0" algn="l">
              <a:spcBef>
                <a:spcPts val="0"/>
              </a:spcBef>
              <a:spcAft>
                <a:spcPts val="0"/>
              </a:spcAft>
              <a:buNone/>
            </a:pPr>
            <a:r>
              <a:rPr lang="en" sz="1000" u="sng">
                <a:solidFill>
                  <a:schemeClr val="hlink"/>
                </a:solidFill>
                <a:hlinkClick r:id="rId25"/>
              </a:rPr>
              <a:t>https://docs.google.com/spreadsheets/d/1PDUnMzei6qBttRvZuvodqpyOKkrkNM8ID3itDetQRPU/view</a:t>
            </a:r>
            <a:endParaRPr sz="1000"/>
          </a:p>
          <a:p>
            <a:pPr indent="0" lvl="0" marL="0" rtl="0" algn="l">
              <a:spcBef>
                <a:spcPts val="0"/>
              </a:spcBef>
              <a:spcAft>
                <a:spcPts val="0"/>
              </a:spcAft>
              <a:buNone/>
            </a:pPr>
            <a:r>
              <a:rPr lang="en" sz="1000" u="sng">
                <a:solidFill>
                  <a:schemeClr val="hlink"/>
                </a:solidFill>
                <a:hlinkClick r:id="rId26"/>
              </a:rPr>
              <a:t>https://docs.google.com/forms/d/1QDXTNI5-vUSk7MhdN8vAtgnCDxzvjkfxvJehoZzV1Ds/edit?usp=sharing</a:t>
            </a:r>
            <a:endParaRPr sz="1000"/>
          </a:p>
          <a:p>
            <a:pPr indent="0" lvl="0" marL="0" rtl="0" algn="l">
              <a:spcBef>
                <a:spcPts val="0"/>
              </a:spcBef>
              <a:spcAft>
                <a:spcPts val="0"/>
              </a:spcAft>
              <a:buNone/>
            </a:pPr>
            <a:r>
              <a:rPr lang="en" sz="1000" u="sng">
                <a:solidFill>
                  <a:schemeClr val="hlink"/>
                </a:solidFill>
                <a:hlinkClick r:id="rId27"/>
              </a:rPr>
              <a:t>https://docs.google.com/drawings/d/1SdjYYxxwnlEF_X-ZWuAPX_EVtMySr_vsHMOpm_VFMiI/edit?usp=sharing</a:t>
            </a:r>
            <a:endParaRPr sz="1000"/>
          </a:p>
          <a:p>
            <a:pPr indent="0" lvl="0" marL="0" rtl="0" algn="l">
              <a:spcBef>
                <a:spcPts val="0"/>
              </a:spcBef>
              <a:spcAft>
                <a:spcPts val="0"/>
              </a:spcAft>
              <a:buNone/>
            </a:pPr>
            <a:r>
              <a:rPr lang="en" sz="1000" u="sng">
                <a:solidFill>
                  <a:schemeClr val="hlink"/>
                </a:solidFill>
                <a:hlinkClick r:id="rId28"/>
              </a:rPr>
              <a:t>https://drive.google.com/file/d/1bhL3geJOfPjA2roLlVYK6wbBAPwuok7P/view?usp=drivesdk</a:t>
            </a:r>
            <a:endParaRPr sz="1000"/>
          </a:p>
          <a:p>
            <a:pPr indent="0" lvl="0" marL="0" rtl="0" algn="l">
              <a:spcBef>
                <a:spcPts val="0"/>
              </a:spcBef>
              <a:spcAft>
                <a:spcPts val="0"/>
              </a:spcAft>
              <a:buNone/>
            </a:pPr>
            <a:r>
              <a:rPr lang="en" sz="1000" u="sng">
                <a:solidFill>
                  <a:schemeClr val="hlink"/>
                </a:solidFill>
                <a:hlinkClick r:id="rId29"/>
              </a:rPr>
              <a:t>https://sites.google.com/view/360photoboothrental-oc</a:t>
            </a:r>
            <a:endParaRPr sz="1000"/>
          </a:p>
          <a:p>
            <a:pPr indent="0" lvl="0" marL="0" rtl="0" algn="l">
              <a:spcBef>
                <a:spcPts val="0"/>
              </a:spcBef>
              <a:spcAft>
                <a:spcPts val="0"/>
              </a:spcAft>
              <a:buNone/>
            </a:pPr>
            <a:r>
              <a:rPr lang="en" sz="1000" u="sng">
                <a:solidFill>
                  <a:schemeClr val="hlink"/>
                </a:solidFill>
                <a:hlinkClick r:id="rId30"/>
              </a:rPr>
              <a:t>https://docs.google.com/document/d/1SZTLnpLQfOYMf6Ef8bqK3s1nY3_-TPxSWu283SbrWwg/edit?usp=sharing</a:t>
            </a:r>
            <a:endParaRPr sz="1000"/>
          </a:p>
          <a:p>
            <a:pPr indent="0" lvl="0" marL="0" rtl="0" algn="l">
              <a:spcBef>
                <a:spcPts val="0"/>
              </a:spcBef>
              <a:spcAft>
                <a:spcPts val="0"/>
              </a:spcAft>
              <a:buNone/>
            </a:pPr>
            <a:r>
              <a:rPr lang="en" sz="1000" u="sng">
                <a:solidFill>
                  <a:schemeClr val="hlink"/>
                </a:solidFill>
                <a:hlinkClick r:id="rId31"/>
              </a:rPr>
              <a:t>https://docs.google.com/document/d/1SZTLnpLQfOYMf6Ef8bqK3s1nY3_-TPxSWu283SbrWwg/pub</a:t>
            </a:r>
            <a:endParaRPr sz="1000"/>
          </a:p>
          <a:p>
            <a:pPr indent="0" lvl="0" marL="0" rtl="0" algn="l">
              <a:spcBef>
                <a:spcPts val="0"/>
              </a:spcBef>
              <a:spcAft>
                <a:spcPts val="0"/>
              </a:spcAft>
              <a:buNone/>
            </a:pPr>
            <a:r>
              <a:rPr lang="en" sz="1000" u="sng">
                <a:solidFill>
                  <a:schemeClr val="hlink"/>
                </a:solidFill>
                <a:hlinkClick r:id="rId32"/>
              </a:rPr>
              <a:t>https://docs.google.com/document/d/1SZTLnpLQfOYMf6Ef8bqK3s1nY3_-TPxSWu283SbrWwg/view</a:t>
            </a:r>
            <a:endParaRPr sz="1000"/>
          </a:p>
          <a:p>
            <a:pPr indent="0" lvl="0" marL="0" rtl="0" algn="l">
              <a:spcBef>
                <a:spcPts val="0"/>
              </a:spcBef>
              <a:spcAft>
                <a:spcPts val="0"/>
              </a:spcAft>
              <a:buNone/>
            </a:pPr>
            <a:r>
              <a:rPr lang="en" sz="1000" u="sng">
                <a:solidFill>
                  <a:schemeClr val="hlink"/>
                </a:solidFill>
                <a:hlinkClick r:id="rId33"/>
              </a:rPr>
              <a:t>https://docs.google.com/presentation/d/1DprlA8RX1u9OcO4OvL86mnkmvrykW6iv2solAUyZVqs/edit?usp=sharing</a:t>
            </a:r>
            <a:endParaRPr sz="1000"/>
          </a:p>
          <a:p>
            <a:pPr indent="0" lvl="0" marL="0" rtl="0" algn="l">
              <a:spcBef>
                <a:spcPts val="0"/>
              </a:spcBef>
              <a:spcAft>
                <a:spcPts val="0"/>
              </a:spcAft>
              <a:buNone/>
            </a:pPr>
            <a:r>
              <a:rPr lang="en" sz="1000" u="sng">
                <a:solidFill>
                  <a:schemeClr val="hlink"/>
                </a:solidFill>
                <a:hlinkClick r:id="rId34"/>
              </a:rPr>
              <a:t>https://docs.google.com/presentation/d/1DprlA8RX1u9OcO4OvL86mnkmvrykW6iv2solAUyZVqs/pub</a:t>
            </a:r>
            <a:endParaRPr sz="1000"/>
          </a:p>
          <a:p>
            <a:pPr indent="0" lvl="0" marL="0" rtl="0" algn="l">
              <a:spcBef>
                <a:spcPts val="0"/>
              </a:spcBef>
              <a:spcAft>
                <a:spcPts val="0"/>
              </a:spcAft>
              <a:buNone/>
            </a:pPr>
            <a:r>
              <a:rPr lang="en" sz="1000" u="sng">
                <a:solidFill>
                  <a:schemeClr val="hlink"/>
                </a:solidFill>
                <a:hlinkClick r:id="rId35"/>
              </a:rPr>
              <a:t>https://docs.google.com/presentation/d/1DprlA8RX1u9OcO4OvL86mnkmvrykW6iv2solAUyZVqs/view</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706140306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706140306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70614030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70614030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70614030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70614030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SLIDES_API170614030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SLIDES_API170614030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SLIDES_API1706140306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SLIDES_API1706140306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SLIDES_API170614030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SLIDES_API170614030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SLIDES_API1706140306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SLIDES_API1706140306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SLIDES_API1706140306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SLIDES_API1706140306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SLIDES_API1706140306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SLIDES_API1706140306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360slowmotionvideobooth/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sites.google.com/view/360slowmotionvideobooth/hom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b_qEwknQ87E" TargetMode="External"/><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K-i84ol-u0" TargetMode="External"/><Relationship Id="rId5"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leiAN2DWtGk" TargetMode="External"/><Relationship Id="rId5"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leiAN2DWtGk" TargetMode="External"/><Relationship Id="rId5"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EUe8JfkM-u4" TargetMode="External"/><Relationship Id="rId5"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tes.google.com/view/360slowmotionvideobooth/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360photoboothrental-oc"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ites.google.com/view/360slowmotionvideobooth/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ites.google.com/view/360slowmotionvideobooth/home" TargetMode="External"/><Relationship Id="rId4" Type="http://schemas.openxmlformats.org/officeDocument/2006/relationships/hyperlink" Target="https://drive.google.com/drive/folders/1_hZ9jIGvil2xBI67ZKLEGPF6MkmmT0r_?usp=sharing" TargetMode="External"/><Relationship Id="rId5" Type="http://schemas.openxmlformats.org/officeDocument/2006/relationships/hyperlink" Target="https://drive.google.com/drive/folders/1kOg6e4NyEZsA0TBt8q202tK0JRILBPKv?usp=sharing" TargetMode="External"/><Relationship Id="rId6" Type="http://schemas.openxmlformats.org/officeDocument/2006/relationships/hyperlink" Target="https://drive.google.com/drive/folders/1J00KxeE3YN6yV_t58c1eTFki_xThPEVy?usp=sharing" TargetMode="External"/><Relationship Id="rId7" Type="http://schemas.openxmlformats.org/officeDocument/2006/relationships/hyperlink" Target="https://drive.google.com/drive/folders/18TOuo2lX7LjSwIa69R3ADopJ4RNnFTxe?usp=sharing" TargetMode="External"/><Relationship Id="rId8" Type="http://schemas.openxmlformats.org/officeDocument/2006/relationships/hyperlink" Target="https://drive.google.com/drive/folders/1kPV9ryRFYeh9fbzG-zPgBDpFIxQ8wkb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sites.google.com/view/360slowmotionvideobooth/home"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360slowmotionvideobooth/home"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0" Type="http://schemas.openxmlformats.org/officeDocument/2006/relationships/hyperlink" Target="about:blank" TargetMode="External"/><Relationship Id="rId22" Type="http://schemas.openxmlformats.org/officeDocument/2006/relationships/hyperlink" Target="about:blank" TargetMode="External"/><Relationship Id="rId21" Type="http://schemas.openxmlformats.org/officeDocument/2006/relationships/hyperlink" Target="about:blank" TargetMode="External"/><Relationship Id="rId24" Type="http://schemas.openxmlformats.org/officeDocument/2006/relationships/hyperlink" Target="about:blank" TargetMode="External"/><Relationship Id="rId23" Type="http://schemas.openxmlformats.org/officeDocument/2006/relationships/hyperlink" Target="about:blank"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26" Type="http://schemas.openxmlformats.org/officeDocument/2006/relationships/hyperlink" Target="about:blank" TargetMode="External"/><Relationship Id="rId25" Type="http://schemas.openxmlformats.org/officeDocument/2006/relationships/hyperlink" Target="about:blank" TargetMode="External"/><Relationship Id="rId28" Type="http://schemas.openxmlformats.org/officeDocument/2006/relationships/hyperlink" Target="about:blank" TargetMode="External"/><Relationship Id="rId27"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29"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 Id="rId31" Type="http://schemas.openxmlformats.org/officeDocument/2006/relationships/hyperlink" Target="about:blank" TargetMode="External"/><Relationship Id="rId30" Type="http://schemas.openxmlformats.org/officeDocument/2006/relationships/hyperlink" Target="about:blank" TargetMode="External"/><Relationship Id="rId11" Type="http://schemas.openxmlformats.org/officeDocument/2006/relationships/hyperlink" Target="about:blank" TargetMode="External"/><Relationship Id="rId33" Type="http://schemas.openxmlformats.org/officeDocument/2006/relationships/hyperlink" Target="about:blank" TargetMode="External"/><Relationship Id="rId10" Type="http://schemas.openxmlformats.org/officeDocument/2006/relationships/hyperlink" Target="about:blank" TargetMode="External"/><Relationship Id="rId32" Type="http://schemas.openxmlformats.org/officeDocument/2006/relationships/hyperlink" Target="about:blank" TargetMode="External"/><Relationship Id="rId13" Type="http://schemas.openxmlformats.org/officeDocument/2006/relationships/hyperlink" Target="about:blank" TargetMode="External"/><Relationship Id="rId35" Type="http://schemas.openxmlformats.org/officeDocument/2006/relationships/hyperlink" Target="about:blank" TargetMode="External"/><Relationship Id="rId12" Type="http://schemas.openxmlformats.org/officeDocument/2006/relationships/hyperlink" Target="about:blank" TargetMode="External"/><Relationship Id="rId34" Type="http://schemas.openxmlformats.org/officeDocument/2006/relationships/hyperlink" Target="about:blank" TargetMode="External"/><Relationship Id="rId15" Type="http://schemas.openxmlformats.org/officeDocument/2006/relationships/hyperlink" Target="about:blank" TargetMode="External"/><Relationship Id="rId14" Type="http://schemas.openxmlformats.org/officeDocument/2006/relationships/hyperlink" Target="about:blank" TargetMode="External"/><Relationship Id="rId36" Type="http://schemas.openxmlformats.org/officeDocument/2006/relationships/hyperlink" Target="about:blank" TargetMode="External"/><Relationship Id="rId17" Type="http://schemas.openxmlformats.org/officeDocument/2006/relationships/hyperlink" Target="about:blank" TargetMode="External"/><Relationship Id="rId16" Type="http://schemas.openxmlformats.org/officeDocument/2006/relationships/hyperlink" Target="about:blank" TargetMode="External"/><Relationship Id="rId19" Type="http://schemas.openxmlformats.org/officeDocument/2006/relationships/hyperlink" Target="about:blank" TargetMode="External"/><Relationship Id="rId18"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07" name="Google Shape;107;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18" name="Google Shape;118;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24" name="Google Shape;12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30" name="Google Shape;130;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36" name="Google Shape;13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42" name="Google Shape;14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148" name="Google Shape;148;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Our brand-new 360 Slow Motion Picture Cubicle experience adeptly made to catch 360-degree high-definition video clips at your next Orange Region event. Throughout its round rotation, it uses unique sluggish motion innovation that tape-records video clip at up to 120 frameworks per second, and also produces a brief video clip that's all set for social sharing. &#10;360 degrees spinning video clip booths are the best destination for attendees and visitors, and you will certainly see a lengthy line as well as crowds of event guests enjoying in amazement as the enjoyable video clips are recorded. 360 degrees spinning video clip booths are distinct and simple setups that include to the setting of the location as well as additionally catch your visitors in round slow-motion videos. With a 360 degrees spinning video cubicle, you do not need to set up multiple video cameras at various angles to make great video clip web content, the 360 video clip booth does whatever automatically as well as video clips are created in much less than a min! &#10; &#10; &#10; &#10;" id="60" name="Google Shape;60;p14" title="wedding photo booth rental in long beach">
            <a:hlinkClick r:id="rId3"/>
          </p:cNvPr>
          <p:cNvPicPr preferRelativeResize="0"/>
          <p:nvPr/>
        </p:nvPicPr>
        <p:blipFill>
          <a:blip r:embed="rId4">
            <a:alphaModFix/>
          </a:blip>
          <a:stretch>
            <a:fillRect/>
          </a:stretch>
        </p:blipFill>
        <p:spPr>
          <a:xfrm>
            <a:off x="1143001" y="1"/>
            <a:ext cx="6857998"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Our brand-new 360 Slow Motion Picture Cubicle experience adeptly made to catch 360-degree high-definition video clips at your next Orange Region event. Throughout its round rotation, it uses unique sluggish motion innovation that tape-records video clip at up to 120 frameworks per second, and also produces a brief video clip that's all set for social sharing.</a:t>
            </a:r>
            <a:endParaRPr sz="800"/>
          </a:p>
          <a:p>
            <a:pPr indent="0" lvl="0" marL="0" rtl="0" algn="l">
              <a:spcBef>
                <a:spcPts val="0"/>
              </a:spcBef>
              <a:spcAft>
                <a:spcPts val="0"/>
              </a:spcAft>
              <a:buNone/>
            </a:pPr>
            <a:r>
              <a:rPr lang="en" sz="800"/>
              <a:t>360 degrees spinning video clip booths are the best destination for attendees and visitors, and you will certainly see a lengthy line as well as crowds of event guests enjoying in amazement as the enjoyable video clips are recorded. 360 degrees spinning video clip booths are distinct and simple setups that include to the setting of the location as well as additionally catch your visitors in round slow-motion videos. With a 360 degrees spinning video cubicle, you do not need to set up multiple video cameras at various angles to make great video clip web content, the 360 video clip booth does whatever automatically as well as video clips are created in much less than a min!</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1000" u="sng">
                <a:solidFill>
                  <a:schemeClr val="hlink"/>
                </a:solidFill>
                <a:hlinkClick r:id="rId3"/>
              </a:rPr>
              <a:t>https://sites.google.com/view/360slowmotionvideobooth/home</a:t>
            </a:r>
            <a:endParaRPr sz="1000"/>
          </a:p>
          <a:p>
            <a:pPr indent="0" lvl="0" marL="0" rtl="0" algn="l">
              <a:spcBef>
                <a:spcPts val="0"/>
              </a:spcBef>
              <a:spcAft>
                <a:spcPts val="0"/>
              </a:spcAft>
              <a:buNone/>
            </a:pPr>
            <a:r>
              <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Party Snaps Photo Booth OC | 360 Photo Booth Rental Orange County</a:t>
            </a:r>
            <a:endParaRPr sz="1000"/>
          </a:p>
          <a:p>
            <a:pPr indent="0" lvl="0" marL="0" rtl="0" algn="l">
              <a:spcBef>
                <a:spcPts val="0"/>
              </a:spcBef>
              <a:spcAft>
                <a:spcPts val="0"/>
              </a:spcAft>
              <a:buNone/>
            </a:pPr>
            <a:r>
              <a:rPr lang="en" sz="1000"/>
              <a:t>12911 Dungan Ln, Garden Grove, CA 92840</a:t>
            </a:r>
            <a:endParaRPr sz="1000"/>
          </a:p>
          <a:p>
            <a:pPr indent="0" lvl="0" marL="0" rtl="0" algn="l">
              <a:spcBef>
                <a:spcPts val="0"/>
              </a:spcBef>
              <a:spcAft>
                <a:spcPts val="0"/>
              </a:spcAft>
              <a:buNone/>
            </a:pPr>
            <a:r>
              <a:rPr lang="en" sz="1000"/>
              <a:t>(562) 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wedding photo booth rental in long beach</a:t>
            </a:r>
            <a:endParaRPr sz="800"/>
          </a:p>
          <a:p>
            <a:pPr indent="0" lvl="0" marL="0" rtl="0" algn="l">
              <a:spcBef>
                <a:spcPts val="0"/>
              </a:spcBef>
              <a:spcAft>
                <a:spcPts val="0"/>
              </a:spcAft>
              <a:buNone/>
            </a:pPr>
            <a:r>
              <a:rPr lang="en" sz="800" u="sng">
                <a:solidFill>
                  <a:schemeClr val="hlink"/>
                </a:solidFill>
                <a:hlinkClick r:id="rId4"/>
              </a:rPr>
              <a:t>photo booth rental prices long beach</a:t>
            </a:r>
            <a:endParaRPr sz="800"/>
          </a:p>
          <a:p>
            <a:pPr indent="0" lvl="0" marL="0" rtl="0" algn="l">
              <a:spcBef>
                <a:spcPts val="0"/>
              </a:spcBef>
              <a:spcAft>
                <a:spcPts val="0"/>
              </a:spcAft>
              <a:buNone/>
            </a:pPr>
            <a:r>
              <a:rPr lang="en" sz="800" u="sng">
                <a:solidFill>
                  <a:schemeClr val="hlink"/>
                </a:solidFill>
                <a:hlinkClick r:id="rId5"/>
              </a:rPr>
              <a:t>photo booth rental in long beach</a:t>
            </a:r>
            <a:endParaRPr sz="800"/>
          </a:p>
          <a:p>
            <a:pPr indent="0" lvl="0" marL="0" rtl="0" algn="l">
              <a:spcBef>
                <a:spcPts val="0"/>
              </a:spcBef>
              <a:spcAft>
                <a:spcPts val="0"/>
              </a:spcAft>
              <a:buNone/>
            </a:pPr>
            <a:r>
              <a:rPr lang="en" sz="800" u="sng">
                <a:solidFill>
                  <a:schemeClr val="hlink"/>
                </a:solidFill>
                <a:hlinkClick r:id="rId6"/>
              </a:rPr>
              <a:t>photo booth for rent long beach</a:t>
            </a:r>
            <a:endParaRPr sz="800"/>
          </a:p>
          <a:p>
            <a:pPr indent="0" lvl="0" marL="0" rtl="0" algn="l">
              <a:spcBef>
                <a:spcPts val="0"/>
              </a:spcBef>
              <a:spcAft>
                <a:spcPts val="0"/>
              </a:spcAft>
              <a:buNone/>
            </a:pPr>
            <a:r>
              <a:rPr lang="en" sz="800" u="sng">
                <a:solidFill>
                  <a:schemeClr val="hlink"/>
                </a:solidFill>
                <a:hlinkClick r:id="rId7"/>
              </a:rPr>
              <a:t>photo booth for rental long beach</a:t>
            </a:r>
            <a:endParaRPr sz="800"/>
          </a:p>
          <a:p>
            <a:pPr indent="0" lvl="0" marL="0" rtl="0" algn="l">
              <a:spcBef>
                <a:spcPts val="0"/>
              </a:spcBef>
              <a:spcAft>
                <a:spcPts val="0"/>
              </a:spcAft>
              <a:buNone/>
            </a:pPr>
            <a:r>
              <a:rPr lang="en" sz="800" u="sng">
                <a:solidFill>
                  <a:schemeClr val="hlink"/>
                </a:solidFill>
                <a:hlinkClick r:id="rId8"/>
              </a:rPr>
              <a:t>360 Slow Motion video booth rental Fountain Valley </a:t>
            </a:r>
            <a:endParaRPr sz="800"/>
          </a:p>
          <a:p>
            <a:pPr indent="0" lvl="0" marL="0" rtl="0" algn="l">
              <a:spcBef>
                <a:spcPts val="0"/>
              </a:spcBef>
              <a:spcAft>
                <a:spcPts val="0"/>
              </a:spcAft>
              <a:buNone/>
            </a:pPr>
            <a:r>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Our brand-new 360 Slow Motion Picture Cubicle experience adeptly made to catch 360-degree high-definition video clips at your next Orange Region event. Throughout its round rotation, it uses unique sluggish motion innovation that tape-records video clip at up to 120 frameworks per second, and also produces a brief video clip that's all set for social sharing. &#10;360 degrees spinning video clip booths are the best destination for attendees and visitors, and you will certainly see a lengthy line as well as crowds of event guests enjoying in amazement as the enjoyable video clips are recorded. 360 degrees spinning video clip booths are distinct and simple setups that include to the setting of the location as well as additionally catch your visitors in round slow-motion videos. With a 360 degrees spinning video cubicle, you do not need to set up multiple video cameras at various angles to make great video clip web content, the 360 video clip booth does whatever automatically as well as video clips are created in much less than a min! &#10; &#10; &#10; &#10;" id="83" name="Google Shape;83;p18" title="wedding photo booth rental in long beach">
            <a:hlinkClick r:id="rId3"/>
          </p:cNvPr>
          <p:cNvPicPr preferRelativeResize="0"/>
          <p:nvPr/>
        </p:nvPicPr>
        <p:blipFill>
          <a:blip r:embed="rId4">
            <a:alphaModFix/>
          </a:blip>
          <a:stretch>
            <a:fillRect/>
          </a:stretch>
        </p:blipFill>
        <p:spPr>
          <a:xfrm>
            <a:off x="1714500" y="671513"/>
            <a:ext cx="5715000" cy="380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Our brand-new 360 Slow Motion Picture Cubicle experience adeptly made to catch 360-degree high-definition video clips at your next Orange Region event. Throughout its round rotation, it uses unique sluggish motion innovation that tape-records video clip at up to 120 frameworks per second, and also produces a brief video clip that's all set for social sharing. &#10;360 degrees spinning video clip booths are the best destination for attendees and visitors, and you will certainly see a lengthy line as well as crowds of event guests enjoying in amazement as the enjoyable video clips are recorded. 360 degrees spinning video clip booths are distinct and simple setups that include to the setting of the location as well as additionally catch your visitors in round slow-motion videos. With a 360 degrees spinning video cubicle, you do not need to set up multiple video cameras at various angles to make great video clip web content, the 360 video clip booth does whatever automatically as well as video clips are created in much less than a min! &#10; &#10; &#10; &#10;" id="88" name="Google Shape;88;p19" title="wedding photo booth rental in long beach">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94" name="Google Shape;94;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00" name="Google Shape;100;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folder articles</a:t>
            </a:r>
            <a:endParaRPr sz="700"/>
          </a:p>
          <a:p>
            <a:pPr indent="0" lvl="0" marL="0" rtl="0" algn="l">
              <a:lnSpc>
                <a:spcPct val="1000"/>
              </a:lnSpc>
              <a:spcBef>
                <a:spcPts val="1000"/>
              </a:spcBef>
              <a:spcAft>
                <a:spcPts val="0"/>
              </a:spcAft>
              <a:buNone/>
            </a:pPr>
            <a:r>
              <a:rPr lang="en" sz="700" u="sng">
                <a:solidFill>
                  <a:schemeClr val="hlink"/>
                </a:solidFill>
                <a:hlinkClick r:id="rId6"/>
              </a:rPr>
              <a:t>folder photos</a:t>
            </a:r>
            <a:endParaRPr sz="700"/>
          </a:p>
          <a:p>
            <a:pPr indent="0" lvl="0" marL="0" rtl="0" algn="l">
              <a:lnSpc>
                <a:spcPct val="1000"/>
              </a:lnSpc>
              <a:spcBef>
                <a:spcPts val="1000"/>
              </a:spcBef>
              <a:spcAft>
                <a:spcPts val="0"/>
              </a:spcAft>
              <a:buNone/>
            </a:pPr>
            <a:r>
              <a:rPr lang="en" sz="700" u="sng">
                <a:solidFill>
                  <a:schemeClr val="hlink"/>
                </a:solidFill>
                <a:hlinkClick r:id="rId7"/>
              </a:rPr>
              <a:t>folder pdfs</a:t>
            </a:r>
            <a:endParaRPr sz="700"/>
          </a:p>
          <a:p>
            <a:pPr indent="0" lvl="0" marL="0" rtl="0" algn="l">
              <a:lnSpc>
                <a:spcPct val="1000"/>
              </a:lnSpc>
              <a:spcBef>
                <a:spcPts val="1000"/>
              </a:spcBef>
              <a:spcAft>
                <a:spcPts val="0"/>
              </a:spcAft>
              <a:buNone/>
            </a:pPr>
            <a:r>
              <a:rPr lang="en" sz="700" u="sng">
                <a:solidFill>
                  <a:schemeClr val="hlink"/>
                </a:solidFill>
                <a:hlinkClick r:id="rId8"/>
              </a:rPr>
              <a:t>folder slides</a:t>
            </a:r>
            <a:endParaRPr sz="700"/>
          </a:p>
          <a:p>
            <a:pPr indent="0" lvl="0" marL="0" rtl="0" algn="l">
              <a:lnSpc>
                <a:spcPct val="1000"/>
              </a:lnSpc>
              <a:spcBef>
                <a:spcPts val="1000"/>
              </a:spcBef>
              <a:spcAft>
                <a:spcPts val="0"/>
              </a:spcAft>
              <a:buNone/>
            </a:pPr>
            <a:r>
              <a:rPr lang="en" sz="700" u="sng">
                <a:solidFill>
                  <a:schemeClr val="hlink"/>
                </a:solidFill>
                <a:hlinkClick r:id="rId9"/>
              </a:rPr>
              <a:t>photo</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photo</a:t>
            </a:r>
            <a:endParaRPr sz="700"/>
          </a:p>
          <a:p>
            <a:pPr indent="0" lvl="0" marL="0" rtl="0" algn="l">
              <a:lnSpc>
                <a:spcPct val="1000"/>
              </a:lnSpc>
              <a:spcBef>
                <a:spcPts val="1000"/>
              </a:spcBef>
              <a:spcAft>
                <a:spcPts val="0"/>
              </a:spcAft>
              <a:buNone/>
            </a:pPr>
            <a:r>
              <a:rPr lang="en" sz="700" u="sng">
                <a:solidFill>
                  <a:schemeClr val="hlink"/>
                </a:solidFill>
                <a:hlinkClick r:id="rId17"/>
              </a:rPr>
              <a:t>photo</a:t>
            </a:r>
            <a:endParaRPr sz="700"/>
          </a:p>
          <a:p>
            <a:pPr indent="0" lvl="0" marL="0" rtl="0" algn="l">
              <a:lnSpc>
                <a:spcPct val="1000"/>
              </a:lnSpc>
              <a:spcBef>
                <a:spcPts val="1000"/>
              </a:spcBef>
              <a:spcAft>
                <a:spcPts val="0"/>
              </a:spcAft>
              <a:buNone/>
            </a:pPr>
            <a:r>
              <a:rPr lang="en" sz="700" u="sng">
                <a:solidFill>
                  <a:schemeClr val="hlink"/>
                </a:solidFill>
                <a:hlinkClick r:id="rId18"/>
              </a:rPr>
              <a:t>photo</a:t>
            </a:r>
            <a:endParaRPr sz="700"/>
          </a:p>
          <a:p>
            <a:pPr indent="0" lvl="0" marL="0" rtl="0" algn="l">
              <a:lnSpc>
                <a:spcPct val="1000"/>
              </a:lnSpc>
              <a:spcBef>
                <a:spcPts val="1000"/>
              </a:spcBef>
              <a:spcAft>
                <a:spcPts val="0"/>
              </a:spcAft>
              <a:buNone/>
            </a:pPr>
            <a:r>
              <a:rPr lang="en" sz="700" u="sng">
                <a:solidFill>
                  <a:schemeClr val="hlink"/>
                </a:solidFill>
                <a:hlinkClick r:id="rId19"/>
              </a:rPr>
              <a:t>photo</a:t>
            </a:r>
            <a:endParaRPr sz="700"/>
          </a:p>
          <a:p>
            <a:pPr indent="0" lvl="0" marL="0" rtl="0" algn="l">
              <a:lnSpc>
                <a:spcPct val="1000"/>
              </a:lnSpc>
              <a:spcBef>
                <a:spcPts val="1000"/>
              </a:spcBef>
              <a:spcAft>
                <a:spcPts val="0"/>
              </a:spcAft>
              <a:buNone/>
            </a:pPr>
            <a:r>
              <a:rPr lang="en" sz="700" u="sng">
                <a:solidFill>
                  <a:schemeClr val="hlink"/>
                </a:solidFill>
                <a:hlinkClick r:id="rId20"/>
              </a:rPr>
              <a:t>photo</a:t>
            </a:r>
            <a:endParaRPr sz="700"/>
          </a:p>
          <a:p>
            <a:pPr indent="0" lvl="0" marL="0" rtl="0" algn="l">
              <a:lnSpc>
                <a:spcPct val="1000"/>
              </a:lnSpc>
              <a:spcBef>
                <a:spcPts val="1000"/>
              </a:spcBef>
              <a:spcAft>
                <a:spcPts val="0"/>
              </a:spcAft>
              <a:buNone/>
            </a:pPr>
            <a:r>
              <a:rPr lang="en" sz="700" u="sng">
                <a:solidFill>
                  <a:schemeClr val="hlink"/>
                </a:solidFill>
                <a:hlinkClick r:id="rId21"/>
              </a:rPr>
              <a:t>photo</a:t>
            </a:r>
            <a:endParaRPr sz="700"/>
          </a:p>
          <a:p>
            <a:pPr indent="0" lvl="0" marL="0" rtl="0" algn="l">
              <a:lnSpc>
                <a:spcPct val="1000"/>
              </a:lnSpc>
              <a:spcBef>
                <a:spcPts val="1000"/>
              </a:spcBef>
              <a:spcAft>
                <a:spcPts val="0"/>
              </a:spcAft>
              <a:buNone/>
            </a:pPr>
            <a:r>
              <a:rPr lang="en" sz="700" u="sng">
                <a:solidFill>
                  <a:schemeClr val="hlink"/>
                </a:solidFill>
                <a:hlinkClick r:id="rId22"/>
              </a:rPr>
              <a:t>spreadsheet</a:t>
            </a:r>
            <a:endParaRPr sz="700"/>
          </a:p>
          <a:p>
            <a:pPr indent="0" lvl="0" marL="0" rtl="0" algn="l">
              <a:lnSpc>
                <a:spcPct val="1000"/>
              </a:lnSpc>
              <a:spcBef>
                <a:spcPts val="1000"/>
              </a:spcBef>
              <a:spcAft>
                <a:spcPts val="0"/>
              </a:spcAft>
              <a:buNone/>
            </a:pPr>
            <a:r>
              <a:rPr lang="en" sz="700" u="sng">
                <a:solidFill>
                  <a:schemeClr val="hlink"/>
                </a:solidFill>
                <a:hlinkClick r:id="rId23"/>
              </a:rPr>
              <a:t>spreadsheet key</a:t>
            </a:r>
            <a:endParaRPr sz="700"/>
          </a:p>
          <a:p>
            <a:pPr indent="0" lvl="0" marL="0" rtl="0" algn="l">
              <a:lnSpc>
                <a:spcPct val="1000"/>
              </a:lnSpc>
              <a:spcBef>
                <a:spcPts val="1000"/>
              </a:spcBef>
              <a:spcAft>
                <a:spcPts val="0"/>
              </a:spcAft>
              <a:buNone/>
            </a:pPr>
            <a:r>
              <a:rPr lang="en" sz="700" u="sng">
                <a:solidFill>
                  <a:schemeClr val="hlink"/>
                </a:solidFill>
                <a:hlinkClick r:id="rId24"/>
              </a:rPr>
              <a:t>spreadsheet pubhtml</a:t>
            </a:r>
            <a:endParaRPr sz="700"/>
          </a:p>
          <a:p>
            <a:pPr indent="0" lvl="0" marL="0" rtl="0" algn="l">
              <a:lnSpc>
                <a:spcPct val="1000"/>
              </a:lnSpc>
              <a:spcBef>
                <a:spcPts val="1000"/>
              </a:spcBef>
              <a:spcAft>
                <a:spcPts val="1000"/>
              </a:spcAft>
              <a:buNone/>
            </a:pPr>
            <a:r>
              <a:t/>
            </a:r>
            <a:endParaRPr/>
          </a:p>
        </p:txBody>
      </p:sp>
      <p:sp>
        <p:nvSpPr>
          <p:cNvPr id="101" name="Google Shape;101;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spreadsheet pub</a:t>
            </a:r>
            <a:endParaRPr sz="700"/>
          </a:p>
          <a:p>
            <a:pPr indent="0" lvl="0" marL="0" rtl="0" algn="l">
              <a:lnSpc>
                <a:spcPct val="1000"/>
              </a:lnSpc>
              <a:spcBef>
                <a:spcPts val="1000"/>
              </a:spcBef>
              <a:spcAft>
                <a:spcPts val="0"/>
              </a:spcAft>
              <a:buNone/>
            </a:pPr>
            <a:r>
              <a:rPr lang="en" sz="700" u="sng">
                <a:solidFill>
                  <a:schemeClr val="hlink"/>
                </a:solidFill>
                <a:hlinkClick r:id="rId2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7"/>
              </a:rPr>
              <a:t>form</a:t>
            </a:r>
            <a:endParaRPr sz="700"/>
          </a:p>
          <a:p>
            <a:pPr indent="0" lvl="0" marL="0" rtl="0" algn="l">
              <a:lnSpc>
                <a:spcPct val="1000"/>
              </a:lnSpc>
              <a:spcBef>
                <a:spcPts val="1000"/>
              </a:spcBef>
              <a:spcAft>
                <a:spcPts val="0"/>
              </a:spcAft>
              <a:buNone/>
            </a:pPr>
            <a:r>
              <a:rPr lang="en" sz="700" u="sng">
                <a:solidFill>
                  <a:schemeClr val="hlink"/>
                </a:solidFill>
                <a:hlinkClick r:id="rId28"/>
              </a:rPr>
              <a:t>drawing</a:t>
            </a:r>
            <a:endParaRPr sz="700"/>
          </a:p>
          <a:p>
            <a:pPr indent="0" lvl="0" marL="0" rtl="0" algn="l">
              <a:lnSpc>
                <a:spcPct val="1000"/>
              </a:lnSpc>
              <a:spcBef>
                <a:spcPts val="1000"/>
              </a:spcBef>
              <a:spcAft>
                <a:spcPts val="0"/>
              </a:spcAft>
              <a:buNone/>
            </a:pPr>
            <a:r>
              <a:rPr lang="en" sz="700" u="sng">
                <a:solidFill>
                  <a:schemeClr val="hlink"/>
                </a:solidFill>
                <a:hlinkClick r:id="rId29"/>
              </a:rPr>
              <a:t>image</a:t>
            </a:r>
            <a:endParaRPr sz="700"/>
          </a:p>
          <a:p>
            <a:pPr indent="0" lvl="0" marL="0" rtl="0" algn="l">
              <a:lnSpc>
                <a:spcPct val="1000"/>
              </a:lnSpc>
              <a:spcBef>
                <a:spcPts val="1000"/>
              </a:spcBef>
              <a:spcAft>
                <a:spcPts val="0"/>
              </a:spcAft>
              <a:buNone/>
            </a:pPr>
            <a:r>
              <a:rPr lang="en" sz="700" u="sng">
                <a:solidFill>
                  <a:schemeClr val="hlink"/>
                </a:solidFill>
                <a:hlinkClick r:id="rId30"/>
              </a:rPr>
              <a:t>image link</a:t>
            </a:r>
            <a:endParaRPr sz="700"/>
          </a:p>
          <a:p>
            <a:pPr indent="0" lvl="0" marL="0" rtl="0" algn="l">
              <a:lnSpc>
                <a:spcPct val="1000"/>
              </a:lnSpc>
              <a:spcBef>
                <a:spcPts val="1000"/>
              </a:spcBef>
              <a:spcAft>
                <a:spcPts val="0"/>
              </a:spcAft>
              <a:buNone/>
            </a:pPr>
            <a:r>
              <a:rPr lang="en" sz="700" u="sng">
                <a:solidFill>
                  <a:schemeClr val="hlink"/>
                </a:solidFill>
                <a:hlinkClick r:id="rId31"/>
              </a:rPr>
              <a:t>document</a:t>
            </a:r>
            <a:endParaRPr sz="700"/>
          </a:p>
          <a:p>
            <a:pPr indent="0" lvl="0" marL="0" rtl="0" algn="l">
              <a:lnSpc>
                <a:spcPct val="1000"/>
              </a:lnSpc>
              <a:spcBef>
                <a:spcPts val="1000"/>
              </a:spcBef>
              <a:spcAft>
                <a:spcPts val="0"/>
              </a:spcAft>
              <a:buNone/>
            </a:pPr>
            <a:r>
              <a:rPr lang="en" sz="700" u="sng">
                <a:solidFill>
                  <a:schemeClr val="hlink"/>
                </a:solidFill>
                <a:hlinkClick r:id="rId32"/>
              </a:rPr>
              <a:t>document pub</a:t>
            </a:r>
            <a:endParaRPr sz="700"/>
          </a:p>
          <a:p>
            <a:pPr indent="0" lvl="0" marL="0" rtl="0" algn="l">
              <a:lnSpc>
                <a:spcPct val="1000"/>
              </a:lnSpc>
              <a:spcBef>
                <a:spcPts val="1000"/>
              </a:spcBef>
              <a:spcAft>
                <a:spcPts val="0"/>
              </a:spcAft>
              <a:buNone/>
            </a:pPr>
            <a:r>
              <a:rPr lang="en" sz="700" u="sng">
                <a:solidFill>
                  <a:schemeClr val="hlink"/>
                </a:solidFill>
                <a:hlinkClick r:id="rId33"/>
              </a:rPr>
              <a:t>document view</a:t>
            </a:r>
            <a:endParaRPr sz="700"/>
          </a:p>
          <a:p>
            <a:pPr indent="0" lvl="0" marL="0" rtl="0" algn="l">
              <a:lnSpc>
                <a:spcPct val="1000"/>
              </a:lnSpc>
              <a:spcBef>
                <a:spcPts val="1000"/>
              </a:spcBef>
              <a:spcAft>
                <a:spcPts val="0"/>
              </a:spcAft>
              <a:buNone/>
            </a:pPr>
            <a:r>
              <a:rPr lang="en" sz="700" u="sng">
                <a:solidFill>
                  <a:schemeClr val="hlink"/>
                </a:solidFill>
                <a:hlinkClick r:id="rId34"/>
              </a:rPr>
              <a:t>presentation</a:t>
            </a:r>
            <a:endParaRPr sz="700"/>
          </a:p>
          <a:p>
            <a:pPr indent="0" lvl="0" marL="0" rtl="0" algn="l">
              <a:lnSpc>
                <a:spcPct val="1000"/>
              </a:lnSpc>
              <a:spcBef>
                <a:spcPts val="1000"/>
              </a:spcBef>
              <a:spcAft>
                <a:spcPts val="0"/>
              </a:spcAft>
              <a:buNone/>
            </a:pPr>
            <a:r>
              <a:rPr lang="en" sz="700" u="sng">
                <a:solidFill>
                  <a:schemeClr val="hlink"/>
                </a:solidFill>
                <a:hlinkClick r:id="rId3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6"/>
              </a:rPr>
              <a:t>presentation view</a:t>
            </a:r>
            <a:endParaRPr sz="700"/>
          </a:p>
          <a:p>
            <a:pPr indent="0" lvl="0" marL="0" rtl="0" algn="l">
              <a:lnSpc>
                <a:spcPct val="1000"/>
              </a:lnSpc>
              <a:spcBef>
                <a:spcPts val="1000"/>
              </a:spcBef>
              <a:spcAft>
                <a:spcPts val="10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